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Gulim" panose="020B0600000101010101" pitchFamily="34" charset="-127"/>
      <p:regular r:id="rId43"/>
    </p:embeddedFont>
    <p:embeddedFont>
      <p:font typeface="Arial Unicode MS" panose="020B0604020202020204" pitchFamily="34" charset="-122"/>
      <p:regular r:id="rId44"/>
    </p:embeddedFont>
    <p:embeddedFont>
      <p:font typeface="Malgun Gothic" panose="020B0503020000020004" pitchFamily="34" charset="-127"/>
      <p:regular r:id="rId45"/>
    </p:embeddedFont>
    <p:embeddedFont>
      <p:font typeface="Arial Black" panose="020B0A04020102020204" pitchFamily="34" charset="0"/>
      <p:bold r:id="rId46"/>
    </p:embeddedFont>
    <p:embeddedFont>
      <p:font typeface="Bebas" pitchFamily="2" charset="0"/>
      <p:regular r:id="rId47"/>
    </p:embeddedFont>
    <p:embeddedFont>
      <p:font typeface="微软雅黑" panose="020B0503020204020204" charset="-122"/>
      <p:regular r:id="rId48"/>
    </p:embeddedFont>
    <p:embeddedFont>
      <p:font typeface="等线" panose="02010600030101010101" charset="-122"/>
      <p:regular r:id="rId49"/>
    </p:embeddedFont>
    <p:embeddedFont>
      <p:font typeface="华文细黑" panose="02010600040101010101" pitchFamily="2" charset="-122"/>
      <p:regular r:id="rId50"/>
    </p:embeddedFont>
    <p:embeddedFont>
      <p:font typeface="张海山锐线体简" panose="02000000000000000000" pitchFamily="2" charset="-122"/>
      <p:regular r:id="rId51"/>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258" y="90"/>
      </p:cViewPr>
      <p:guideLst/>
    </p:cSldViewPr>
  </p:slideViewPr>
  <p:notesTextViewPr>
    <p:cViewPr>
      <p:scale>
        <a:sx n="1" d="1"/>
        <a:sy n="1" d="1"/>
      </p:scale>
      <p:origin x="0" y="0"/>
    </p:cViewPr>
  </p:notesTextViewPr>
  <p:sorterViewPr>
    <p:cViewPr>
      <p:scale>
        <a:sx n="100" d="100"/>
        <a:sy n="100" d="100"/>
      </p:scale>
      <p:origin x="0" y="-396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font" Target="fonts/font15.fntdata"/><Relationship Id="rId50" Type="http://schemas.openxmlformats.org/officeDocument/2006/relationships/font" Target="fonts/font14.fntdata"/><Relationship Id="rId5" Type="http://schemas.openxmlformats.org/officeDocument/2006/relationships/slide" Target="slides/slide3.xml"/><Relationship Id="rId49" Type="http://schemas.openxmlformats.org/officeDocument/2006/relationships/font" Target="fonts/font13.fntdata"/><Relationship Id="rId48" Type="http://schemas.openxmlformats.org/officeDocument/2006/relationships/font" Target="fonts/font12.fntdata"/><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CA5D89A1-CBC7-4D9F-8DB2-B65304E1F895}"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4AE03283-1AF1-4B25-84BC-77C3859C934A}"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EC644EF-0CA1-4A83-BC67-EAD481FB05B0}"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643F8611-49DA-41DA-B391-01E8C30A9C08}"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42A78841-08C9-4205-83A0-6A8D8066F9F8}"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DE5074D7-D5CD-41B1-A6E9-ABA2937ADA1F}"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65E88745-CDDD-43AB-BF18-222A3B11C6AB}"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4EEE9AE2-F4D6-4125-A0E8-A1529443D370}"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8000">
                <a:schemeClr val="bg1"/>
              </a:gs>
              <a:gs pos="97083">
                <a:schemeClr val="bg1">
                  <a:lumMod val="95000"/>
                </a:schemeClr>
              </a:gs>
              <a:gs pos="82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圆角矩形 1"/>
          <p:cNvSpPr/>
          <p:nvPr userDrawn="1"/>
        </p:nvSpPr>
        <p:spPr>
          <a:xfrm>
            <a:off x="560388" y="4454525"/>
            <a:ext cx="8583612" cy="379413"/>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p:nvGrpSpPr>
        <p:grpSpPr bwMode="auto">
          <a:xfrm>
            <a:off x="0" y="4779963"/>
            <a:ext cx="9144000" cy="363537"/>
            <a:chOff x="38100" y="4543425"/>
            <a:chExt cx="9067800" cy="565603"/>
          </a:xfrm>
        </p:grpSpPr>
        <p:sp>
          <p:nvSpPr>
            <p:cNvPr id="5" name="圆角矩形 4"/>
            <p:cNvSpPr/>
            <p:nvPr/>
          </p:nvSpPr>
          <p:spPr>
            <a:xfrm>
              <a:off x="38100" y="4543425"/>
              <a:ext cx="9067800" cy="565603"/>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圆角矩形 5"/>
            <p:cNvSpPr/>
            <p:nvPr/>
          </p:nvSpPr>
          <p:spPr>
            <a:xfrm>
              <a:off x="38100" y="4543425"/>
              <a:ext cx="9067800" cy="565603"/>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nvGrpSpPr>
          <p:cNvPr id="7" name="组合 6"/>
          <p:cNvGrpSpPr/>
          <p:nvPr/>
        </p:nvGrpSpPr>
        <p:grpSpPr>
          <a:xfrm>
            <a:off x="8246547" y="4886180"/>
            <a:ext cx="551974" cy="150402"/>
            <a:chOff x="3453761" y="2211710"/>
            <a:chExt cx="1910327" cy="520520"/>
          </a:xfrm>
          <a:solidFill>
            <a:schemeClr val="bg1">
              <a:lumMod val="95000"/>
            </a:schemeClr>
          </a:solidFill>
        </p:grpSpPr>
        <p:sp>
          <p:nvSpPr>
            <p:cNvPr id="8" name="Freeform 27"/>
            <p:cNvSpPr>
              <a:spLocks noEditPoints="1"/>
            </p:cNvSpPr>
            <p:nvPr/>
          </p:nvSpPr>
          <p:spPr bwMode="auto">
            <a:xfrm>
              <a:off x="4076534" y="2601327"/>
              <a:ext cx="134427" cy="128841"/>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9" name="Freeform 33"/>
            <p:cNvSpPr/>
            <p:nvPr/>
          </p:nvSpPr>
          <p:spPr bwMode="auto">
            <a:xfrm>
              <a:off x="4798027" y="2599266"/>
              <a:ext cx="263602" cy="130903"/>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0" name="Freeform 39"/>
            <p:cNvSpPr>
              <a:spLocks noEditPoints="1"/>
            </p:cNvSpPr>
            <p:nvPr/>
          </p:nvSpPr>
          <p:spPr bwMode="auto">
            <a:xfrm>
              <a:off x="4783324" y="2279738"/>
              <a:ext cx="171183" cy="243253"/>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1" name="Freeform 40"/>
            <p:cNvSpPr>
              <a:spLocks noEditPoints="1"/>
            </p:cNvSpPr>
            <p:nvPr/>
          </p:nvSpPr>
          <p:spPr bwMode="auto">
            <a:xfrm>
              <a:off x="4994415" y="2279738"/>
              <a:ext cx="171183" cy="243253"/>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2" name="Freeform 41"/>
            <p:cNvSpPr/>
            <p:nvPr/>
          </p:nvSpPr>
          <p:spPr bwMode="auto">
            <a:xfrm>
              <a:off x="5183452" y="2279738"/>
              <a:ext cx="180636" cy="243253"/>
            </a:xfrm>
            <a:custGeom>
              <a:avLst/>
              <a:gdLst>
                <a:gd name="T0" fmla="*/ 0 w 172"/>
                <a:gd name="T1" fmla="*/ 19 h 236"/>
                <a:gd name="T2" fmla="*/ 0 w 172"/>
                <a:gd name="T3" fmla="*/ 0 h 236"/>
                <a:gd name="T4" fmla="*/ 172 w 172"/>
                <a:gd name="T5" fmla="*/ 0 h 236"/>
                <a:gd name="T6" fmla="*/ 172 w 172"/>
                <a:gd name="T7" fmla="*/ 19 h 236"/>
                <a:gd name="T8" fmla="*/ 96 w 172"/>
                <a:gd name="T9" fmla="*/ 19 h 236"/>
                <a:gd name="T10" fmla="*/ 96 w 172"/>
                <a:gd name="T11" fmla="*/ 236 h 236"/>
                <a:gd name="T12" fmla="*/ 75 w 172"/>
                <a:gd name="T13" fmla="*/ 236 h 236"/>
                <a:gd name="T14" fmla="*/ 75 w 172"/>
                <a:gd name="T15" fmla="*/ 19 h 236"/>
                <a:gd name="T16" fmla="*/ 0 w 172"/>
                <a:gd name="T17" fmla="*/ 19 h 236"/>
                <a:gd name="T18" fmla="*/ 0 w 172"/>
                <a:gd name="T19" fmla="*/ 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36">
                  <a:moveTo>
                    <a:pt x="0" y="19"/>
                  </a:moveTo>
                  <a:lnTo>
                    <a:pt x="0" y="0"/>
                  </a:lnTo>
                  <a:lnTo>
                    <a:pt x="172" y="0"/>
                  </a:lnTo>
                  <a:lnTo>
                    <a:pt x="172" y="19"/>
                  </a:lnTo>
                  <a:lnTo>
                    <a:pt x="96" y="19"/>
                  </a:lnTo>
                  <a:lnTo>
                    <a:pt x="96" y="236"/>
                  </a:lnTo>
                  <a:lnTo>
                    <a:pt x="75" y="236"/>
                  </a:lnTo>
                  <a:lnTo>
                    <a:pt x="75" y="19"/>
                  </a:lnTo>
                  <a:lnTo>
                    <a:pt x="0" y="19"/>
                  </a:lnTo>
                  <a:lnTo>
                    <a:pt x="0" y="19"/>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nvGrpSpPr>
            <p:cNvPr id="13" name="组合 12"/>
            <p:cNvGrpSpPr/>
            <p:nvPr/>
          </p:nvGrpSpPr>
          <p:grpSpPr>
            <a:xfrm>
              <a:off x="3453761" y="2211710"/>
              <a:ext cx="1910327" cy="520520"/>
              <a:chOff x="3599886" y="2427734"/>
              <a:chExt cx="1910327" cy="520520"/>
            </a:xfrm>
            <a:grpFill/>
          </p:grpSpPr>
          <p:sp>
            <p:nvSpPr>
              <p:cNvPr id="14" name="Freeform 18"/>
              <p:cNvSpPr>
                <a:spLocks noEditPoints="1"/>
              </p:cNvSpPr>
              <p:nvPr/>
            </p:nvSpPr>
            <p:spPr bwMode="auto">
              <a:xfrm>
                <a:off x="4364437" y="2817351"/>
                <a:ext cx="133376" cy="128841"/>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5" name="Freeform 25"/>
              <p:cNvSpPr/>
              <p:nvPr/>
            </p:nvSpPr>
            <p:spPr bwMode="auto">
              <a:xfrm>
                <a:off x="5235059" y="2815290"/>
                <a:ext cx="133376" cy="130903"/>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6" name="Freeform 29"/>
              <p:cNvSpPr>
                <a:spLocks noEditPoints="1"/>
              </p:cNvSpPr>
              <p:nvPr/>
            </p:nvSpPr>
            <p:spPr bwMode="auto">
              <a:xfrm>
                <a:off x="4505165" y="2817351"/>
                <a:ext cx="134427" cy="128841"/>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7" name="Freeform 31"/>
              <p:cNvSpPr>
                <a:spLocks noEditPoints="1"/>
              </p:cNvSpPr>
              <p:nvPr/>
            </p:nvSpPr>
            <p:spPr bwMode="auto">
              <a:xfrm>
                <a:off x="4661645" y="2817351"/>
                <a:ext cx="136527" cy="128841"/>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8" name="Freeform 32"/>
              <p:cNvSpPr/>
              <p:nvPr/>
            </p:nvSpPr>
            <p:spPr bwMode="auto">
              <a:xfrm>
                <a:off x="4805524" y="2817351"/>
                <a:ext cx="136527" cy="128841"/>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9" name="Freeform 36"/>
              <p:cNvSpPr/>
              <p:nvPr/>
            </p:nvSpPr>
            <p:spPr bwMode="auto">
              <a:xfrm>
                <a:off x="5373686" y="2817351"/>
                <a:ext cx="136527" cy="128841"/>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0" name="Freeform 37"/>
              <p:cNvSpPr>
                <a:spLocks noEditPoints="1"/>
              </p:cNvSpPr>
              <p:nvPr/>
            </p:nvSpPr>
            <p:spPr bwMode="auto">
              <a:xfrm>
                <a:off x="4225810" y="2461748"/>
                <a:ext cx="324514" cy="314373"/>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1" name="Freeform 38"/>
              <p:cNvSpPr>
                <a:spLocks noEditPoints="1"/>
              </p:cNvSpPr>
              <p:nvPr/>
            </p:nvSpPr>
            <p:spPr bwMode="auto">
              <a:xfrm>
                <a:off x="4579729" y="2461748"/>
                <a:ext cx="302460" cy="314373"/>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2" name="Freeform 61"/>
              <p:cNvSpPr/>
              <p:nvPr/>
            </p:nvSpPr>
            <p:spPr bwMode="auto">
              <a:xfrm>
                <a:off x="5217205" y="2817351"/>
                <a:ext cx="5251" cy="128841"/>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nvGrpSpPr>
              <p:cNvPr id="23" name="组合 22"/>
              <p:cNvGrpSpPr/>
              <p:nvPr/>
            </p:nvGrpSpPr>
            <p:grpSpPr>
              <a:xfrm>
                <a:off x="3599886" y="2427734"/>
                <a:ext cx="540857" cy="520520"/>
                <a:chOff x="3599886" y="2427734"/>
                <a:chExt cx="540857" cy="520520"/>
              </a:xfrm>
              <a:grpFill/>
            </p:grpSpPr>
            <p:sp>
              <p:nvSpPr>
                <p:cNvPr id="24" name="Freeform 42"/>
                <p:cNvSpPr/>
                <p:nvPr/>
              </p:nvSpPr>
              <p:spPr bwMode="auto">
                <a:xfrm>
                  <a:off x="3599886" y="2427734"/>
                  <a:ext cx="287757" cy="520520"/>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5" name="Freeform 43"/>
                <p:cNvSpPr/>
                <p:nvPr/>
              </p:nvSpPr>
              <p:spPr bwMode="auto">
                <a:xfrm>
                  <a:off x="3726961" y="2464840"/>
                  <a:ext cx="413782" cy="483414"/>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6" name="Freeform 69"/>
                <p:cNvSpPr/>
                <p:nvPr/>
              </p:nvSpPr>
              <p:spPr bwMode="auto">
                <a:xfrm>
                  <a:off x="3599886" y="2427734"/>
                  <a:ext cx="287757" cy="520520"/>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7" name="Freeform 70"/>
                <p:cNvSpPr/>
                <p:nvPr/>
              </p:nvSpPr>
              <p:spPr bwMode="auto">
                <a:xfrm>
                  <a:off x="3726961" y="2464840"/>
                  <a:ext cx="413782" cy="483414"/>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grpSp>
      </p:grpSp>
      <p:grpSp>
        <p:nvGrpSpPr>
          <p:cNvPr id="28" name="组合 32"/>
          <p:cNvGrpSpPr/>
          <p:nvPr userDrawn="1"/>
        </p:nvGrpSpPr>
        <p:grpSpPr bwMode="auto">
          <a:xfrm>
            <a:off x="0" y="-20638"/>
            <a:ext cx="9144000" cy="269876"/>
            <a:chOff x="0" y="-20538"/>
            <a:chExt cx="9144000" cy="269889"/>
          </a:xfrm>
        </p:grpSpPr>
        <p:cxnSp>
          <p:nvCxnSpPr>
            <p:cNvPr id="29" name="直接连接符 28"/>
            <p:cNvCxnSpPr/>
            <p:nvPr/>
          </p:nvCxnSpPr>
          <p:spPr>
            <a:xfrm>
              <a:off x="0" y="249351"/>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34"/>
            <p:cNvGrpSpPr/>
            <p:nvPr/>
          </p:nvGrpSpPr>
          <p:grpSpPr bwMode="auto">
            <a:xfrm>
              <a:off x="0" y="-20538"/>
              <a:ext cx="847817" cy="269889"/>
              <a:chOff x="0" y="63891"/>
              <a:chExt cx="847817" cy="269889"/>
            </a:xfrm>
          </p:grpSpPr>
          <p:sp>
            <p:nvSpPr>
              <p:cNvPr id="31" name="平行四边形 30"/>
              <p:cNvSpPr/>
              <p:nvPr/>
            </p:nvSpPr>
            <p:spPr>
              <a:xfrm flipH="1">
                <a:off x="511175" y="63891"/>
                <a:ext cx="336550" cy="269889"/>
              </a:xfrm>
              <a:prstGeom prst="parallelogram">
                <a:avLst>
                  <a:gd name="adj" fmla="val 7858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 name="平行四边形 31"/>
              <p:cNvSpPr/>
              <p:nvPr/>
            </p:nvSpPr>
            <p:spPr>
              <a:xfrm flipH="1">
                <a:off x="339725" y="63891"/>
                <a:ext cx="338138"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3" name="平行四边形 32"/>
              <p:cNvSpPr/>
              <p:nvPr/>
            </p:nvSpPr>
            <p:spPr>
              <a:xfrm flipH="1">
                <a:off x="169863" y="63891"/>
                <a:ext cx="338137"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平行四边形 33"/>
              <p:cNvSpPr/>
              <p:nvPr/>
            </p:nvSpPr>
            <p:spPr>
              <a:xfrm flipH="1">
                <a:off x="0" y="63891"/>
                <a:ext cx="336550"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pic>
        <p:nvPicPr>
          <p:cNvPr id="35" name="Picture 8" descr="C:\Documents and Settings\Administrator\桌面\hahahh副本.png"/>
          <p:cNvPicPr>
            <a:picLocks noChangeAspect="1" noChangeArrowheads="1"/>
          </p:cNvPicPr>
          <p:nvPr userDrawn="1"/>
        </p:nvPicPr>
        <p:blipFill>
          <a:blip r:embed="rId2">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40"/>
          <p:cNvGrpSpPr/>
          <p:nvPr userDrawn="1"/>
        </p:nvGrpSpPr>
        <p:grpSpPr bwMode="auto">
          <a:xfrm>
            <a:off x="8126413" y="4264025"/>
            <a:ext cx="477837" cy="215900"/>
            <a:chOff x="8125763" y="4264048"/>
            <a:chExt cx="478685" cy="215804"/>
          </a:xfrm>
        </p:grpSpPr>
        <p:sp>
          <p:nvSpPr>
            <p:cNvPr id="37" name="椭圆 36"/>
            <p:cNvSpPr/>
            <p:nvPr/>
          </p:nvSpPr>
          <p:spPr>
            <a:xfrm>
              <a:off x="8125763" y="4264048"/>
              <a:ext cx="216283" cy="21580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8" name="组合 42"/>
            <p:cNvGrpSpPr/>
            <p:nvPr/>
          </p:nvGrpSpPr>
          <p:grpSpPr bwMode="auto">
            <a:xfrm flipV="1">
              <a:off x="8179887" y="4343395"/>
              <a:ext cx="107557" cy="57110"/>
              <a:chOff x="6237421" y="4232860"/>
              <a:chExt cx="261952" cy="139090"/>
            </a:xfrm>
          </p:grpSpPr>
          <p:cxnSp>
            <p:nvCxnSpPr>
              <p:cNvPr id="43" name="直接连接符 42"/>
              <p:cNvCxnSpPr/>
              <p:nvPr/>
            </p:nvCxnSpPr>
            <p:spPr>
              <a:xfrm flipV="1">
                <a:off x="6237292"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361234"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9" name="椭圆 38"/>
            <p:cNvSpPr/>
            <p:nvPr/>
          </p:nvSpPr>
          <p:spPr>
            <a:xfrm flipV="1">
              <a:off x="8388165" y="4264048"/>
              <a:ext cx="216283" cy="21580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0" name="组合 44"/>
            <p:cNvGrpSpPr/>
            <p:nvPr/>
          </p:nvGrpSpPr>
          <p:grpSpPr bwMode="auto">
            <a:xfrm>
              <a:off x="8442768" y="4343395"/>
              <a:ext cx="107557" cy="57110"/>
              <a:chOff x="6237421" y="4232860"/>
              <a:chExt cx="261952" cy="139090"/>
            </a:xfrm>
          </p:grpSpPr>
          <p:cxnSp>
            <p:nvCxnSpPr>
              <p:cNvPr id="41" name="直接连接符 40"/>
              <p:cNvCxnSpPr/>
              <p:nvPr/>
            </p:nvCxnSpPr>
            <p:spPr>
              <a:xfrm flipV="1">
                <a:off x="6236125"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360068"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5" name="矩形 44"/>
          <p:cNvSpPr>
            <a:spLocks noChangeArrowheads="1"/>
          </p:cNvSpPr>
          <p:nvPr userDrawn="1"/>
        </p:nvSpPr>
        <p:spPr bwMode="auto">
          <a:xfrm>
            <a:off x="5682600" y="4869907"/>
            <a:ext cx="263181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Shanghai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Rapidesign</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Advertising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Co.,Ltd</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t>
            </a:r>
            <a:endPar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smtClean="0"/>
            </a:lvl1pPr>
          </a:lstStyle>
          <a:p>
            <a:pPr>
              <a:defRPr/>
            </a:pPr>
            <a:fld id="{C9A505E0-96C9-45C1-867C-01A6ADDE2162}"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smtClean="0"/>
            </a:lvl1pPr>
          </a:lstStyle>
          <a:p>
            <a:pPr>
              <a:defRPr/>
            </a:pPr>
            <a:fld id="{42CB4725-9EFD-4FCA-8391-4868D2D2A0DC}"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8000">
                <a:schemeClr val="bg1"/>
              </a:gs>
              <a:gs pos="97083">
                <a:schemeClr val="bg1">
                  <a:lumMod val="95000"/>
                </a:schemeClr>
              </a:gs>
              <a:gs pos="82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圆角矩形 1"/>
          <p:cNvSpPr/>
          <p:nvPr userDrawn="1"/>
        </p:nvSpPr>
        <p:spPr>
          <a:xfrm>
            <a:off x="560388" y="4454525"/>
            <a:ext cx="8583612" cy="379413"/>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0" y="4779963"/>
            <a:ext cx="9144000" cy="363537"/>
            <a:chOff x="38100" y="4543425"/>
            <a:chExt cx="9067800" cy="565603"/>
          </a:xfrm>
        </p:grpSpPr>
        <p:sp>
          <p:nvSpPr>
            <p:cNvPr id="5" name="圆角矩形 4"/>
            <p:cNvSpPr/>
            <p:nvPr/>
          </p:nvSpPr>
          <p:spPr>
            <a:xfrm>
              <a:off x="38100" y="4543425"/>
              <a:ext cx="9067800" cy="565603"/>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圆角矩形 5"/>
            <p:cNvSpPr/>
            <p:nvPr/>
          </p:nvSpPr>
          <p:spPr>
            <a:xfrm>
              <a:off x="38100" y="4543425"/>
              <a:ext cx="9067800" cy="565603"/>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nvGrpSpPr>
          <p:cNvPr id="28" name="组合 32"/>
          <p:cNvGrpSpPr/>
          <p:nvPr userDrawn="1"/>
        </p:nvGrpSpPr>
        <p:grpSpPr bwMode="auto">
          <a:xfrm>
            <a:off x="0" y="-20638"/>
            <a:ext cx="9144000" cy="269876"/>
            <a:chOff x="0" y="-20538"/>
            <a:chExt cx="9144000" cy="269889"/>
          </a:xfrm>
        </p:grpSpPr>
        <p:cxnSp>
          <p:nvCxnSpPr>
            <p:cNvPr id="29" name="直接连接符 28"/>
            <p:cNvCxnSpPr/>
            <p:nvPr/>
          </p:nvCxnSpPr>
          <p:spPr>
            <a:xfrm>
              <a:off x="0" y="249351"/>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34"/>
            <p:cNvGrpSpPr/>
            <p:nvPr/>
          </p:nvGrpSpPr>
          <p:grpSpPr bwMode="auto">
            <a:xfrm>
              <a:off x="0" y="-20538"/>
              <a:ext cx="847817" cy="269889"/>
              <a:chOff x="0" y="63891"/>
              <a:chExt cx="847817" cy="269889"/>
            </a:xfrm>
          </p:grpSpPr>
          <p:sp>
            <p:nvSpPr>
              <p:cNvPr id="31" name="平行四边形 30"/>
              <p:cNvSpPr/>
              <p:nvPr/>
            </p:nvSpPr>
            <p:spPr>
              <a:xfrm flipH="1">
                <a:off x="511175" y="63891"/>
                <a:ext cx="336550" cy="269889"/>
              </a:xfrm>
              <a:prstGeom prst="parallelogram">
                <a:avLst>
                  <a:gd name="adj" fmla="val 7858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 name="平行四边形 31"/>
              <p:cNvSpPr/>
              <p:nvPr/>
            </p:nvSpPr>
            <p:spPr>
              <a:xfrm flipH="1">
                <a:off x="339725" y="63891"/>
                <a:ext cx="338138"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3" name="平行四边形 32"/>
              <p:cNvSpPr/>
              <p:nvPr/>
            </p:nvSpPr>
            <p:spPr>
              <a:xfrm flipH="1">
                <a:off x="169863" y="63891"/>
                <a:ext cx="338137"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平行四边形 33"/>
              <p:cNvSpPr/>
              <p:nvPr/>
            </p:nvSpPr>
            <p:spPr>
              <a:xfrm flipH="1">
                <a:off x="0" y="63891"/>
                <a:ext cx="336550"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pic>
        <p:nvPicPr>
          <p:cNvPr id="35" name="Picture 8" descr="C:\Documents and Settings\Administrator\桌面\hahahh副本.png"/>
          <p:cNvPicPr>
            <a:picLocks noChangeAspect="1" noChangeArrowheads="1"/>
          </p:cNvPicPr>
          <p:nvPr userDrawn="1"/>
        </p:nvPicPr>
        <p:blipFill>
          <a:blip r:embed="rId2">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a:spLocks noChangeArrowheads="1"/>
          </p:cNvSpPr>
          <p:nvPr userDrawn="1"/>
        </p:nvSpPr>
        <p:spPr bwMode="auto">
          <a:xfrm>
            <a:off x="5682600" y="4869907"/>
            <a:ext cx="263181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Shanghai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Rapidesign</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Advertising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Co.,Ltd</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t>
            </a:r>
            <a:endPar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endParaRPr>
          </a:p>
        </p:txBody>
      </p:sp>
      <p:sp>
        <p:nvSpPr>
          <p:cNvPr id="37" name="Date Placeholder 3"/>
          <p:cNvSpPr>
            <a:spLocks noGrp="1"/>
          </p:cNvSpPr>
          <p:nvPr>
            <p:ph type="dt" sz="half" idx="10"/>
          </p:nvPr>
        </p:nvSpPr>
        <p:spPr/>
        <p:txBody>
          <a:bodyPr/>
          <a:lstStyle>
            <a:lvl1pPr>
              <a:defRPr/>
            </a:lvl1pPr>
          </a:lstStyle>
          <a:p>
            <a:pPr>
              <a:defRPr/>
            </a:pPr>
            <a:fld id="{CC09C7E9-6188-4A18-AA17-38E03D824A8B}" type="datetimeFigureOut">
              <a:rPr lang="zh-CN" altLang="en-US"/>
            </a:fld>
            <a:endParaRPr lang="zh-CN" altLang="en-US"/>
          </a:p>
        </p:txBody>
      </p:sp>
      <p:sp>
        <p:nvSpPr>
          <p:cNvPr id="38" name="Footer Placeholder 4"/>
          <p:cNvSpPr>
            <a:spLocks noGrp="1"/>
          </p:cNvSpPr>
          <p:nvPr>
            <p:ph type="ftr" sz="quarter" idx="11"/>
          </p:nvPr>
        </p:nvSpPr>
        <p:spPr/>
        <p:txBody>
          <a:bodyPr/>
          <a:lstStyle>
            <a:lvl1pPr>
              <a:defRPr/>
            </a:lvl1pPr>
          </a:lstStyle>
          <a:p>
            <a:pPr>
              <a:defRPr/>
            </a:pPr>
            <a:endParaRPr lang="zh-CN" altLang="en-US"/>
          </a:p>
        </p:txBody>
      </p:sp>
      <p:sp>
        <p:nvSpPr>
          <p:cNvPr id="39" name="Slide Number Placeholder 5"/>
          <p:cNvSpPr>
            <a:spLocks noGrp="1"/>
          </p:cNvSpPr>
          <p:nvPr>
            <p:ph type="sldNum" sz="quarter" idx="12"/>
          </p:nvPr>
        </p:nvSpPr>
        <p:spPr/>
        <p:txBody>
          <a:bodyPr/>
          <a:lstStyle>
            <a:lvl1pPr>
              <a:defRPr/>
            </a:lvl1pPr>
          </a:lstStyle>
          <a:p>
            <a:pPr>
              <a:defRPr/>
            </a:pP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8000">
                <a:schemeClr val="bg1"/>
              </a:gs>
              <a:gs pos="97083">
                <a:schemeClr val="bg1">
                  <a:lumMod val="95000"/>
                </a:schemeClr>
              </a:gs>
              <a:gs pos="82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圆角矩形 1"/>
          <p:cNvSpPr/>
          <p:nvPr userDrawn="1"/>
        </p:nvSpPr>
        <p:spPr>
          <a:xfrm>
            <a:off x="560388" y="4454525"/>
            <a:ext cx="8583612" cy="379413"/>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0" y="4779963"/>
            <a:ext cx="9144000" cy="363537"/>
            <a:chOff x="38100" y="4543425"/>
            <a:chExt cx="9067800" cy="565603"/>
          </a:xfrm>
        </p:grpSpPr>
        <p:sp>
          <p:nvSpPr>
            <p:cNvPr id="5" name="圆角矩形 4"/>
            <p:cNvSpPr/>
            <p:nvPr/>
          </p:nvSpPr>
          <p:spPr>
            <a:xfrm>
              <a:off x="38100" y="4543425"/>
              <a:ext cx="9067800" cy="565603"/>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圆角矩形 5"/>
            <p:cNvSpPr/>
            <p:nvPr/>
          </p:nvSpPr>
          <p:spPr>
            <a:xfrm>
              <a:off x="38100" y="4543425"/>
              <a:ext cx="9067800" cy="565603"/>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nvGrpSpPr>
          <p:cNvPr id="28" name="组合 32"/>
          <p:cNvGrpSpPr/>
          <p:nvPr userDrawn="1"/>
        </p:nvGrpSpPr>
        <p:grpSpPr bwMode="auto">
          <a:xfrm>
            <a:off x="0" y="-20638"/>
            <a:ext cx="9144000" cy="269876"/>
            <a:chOff x="0" y="-20538"/>
            <a:chExt cx="9144000" cy="269889"/>
          </a:xfrm>
        </p:grpSpPr>
        <p:cxnSp>
          <p:nvCxnSpPr>
            <p:cNvPr id="29" name="直接连接符 28"/>
            <p:cNvCxnSpPr/>
            <p:nvPr/>
          </p:nvCxnSpPr>
          <p:spPr>
            <a:xfrm>
              <a:off x="0" y="249351"/>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34"/>
            <p:cNvGrpSpPr/>
            <p:nvPr/>
          </p:nvGrpSpPr>
          <p:grpSpPr bwMode="auto">
            <a:xfrm>
              <a:off x="0" y="-20538"/>
              <a:ext cx="847817" cy="269889"/>
              <a:chOff x="0" y="63891"/>
              <a:chExt cx="847817" cy="269889"/>
            </a:xfrm>
          </p:grpSpPr>
          <p:sp>
            <p:nvSpPr>
              <p:cNvPr id="31" name="平行四边形 30"/>
              <p:cNvSpPr/>
              <p:nvPr/>
            </p:nvSpPr>
            <p:spPr>
              <a:xfrm flipH="1">
                <a:off x="511175" y="63891"/>
                <a:ext cx="336550" cy="269889"/>
              </a:xfrm>
              <a:prstGeom prst="parallelogram">
                <a:avLst>
                  <a:gd name="adj" fmla="val 7858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 name="平行四边形 31"/>
              <p:cNvSpPr/>
              <p:nvPr/>
            </p:nvSpPr>
            <p:spPr>
              <a:xfrm flipH="1">
                <a:off x="339725" y="63891"/>
                <a:ext cx="338138"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3" name="平行四边形 32"/>
              <p:cNvSpPr/>
              <p:nvPr/>
            </p:nvSpPr>
            <p:spPr>
              <a:xfrm flipH="1">
                <a:off x="169863" y="63891"/>
                <a:ext cx="338137"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平行四边形 33"/>
              <p:cNvSpPr/>
              <p:nvPr/>
            </p:nvSpPr>
            <p:spPr>
              <a:xfrm flipH="1">
                <a:off x="0" y="63891"/>
                <a:ext cx="336550"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pic>
        <p:nvPicPr>
          <p:cNvPr id="35" name="Picture 8" descr="C:\Documents and Settings\Administrator\桌面\hahahh副本.png"/>
          <p:cNvPicPr>
            <a:picLocks noChangeAspect="1" noChangeArrowheads="1"/>
          </p:cNvPicPr>
          <p:nvPr userDrawn="1"/>
        </p:nvPicPr>
        <p:blipFill>
          <a:blip r:embed="rId2">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40"/>
          <p:cNvGrpSpPr/>
          <p:nvPr userDrawn="1"/>
        </p:nvGrpSpPr>
        <p:grpSpPr bwMode="auto">
          <a:xfrm>
            <a:off x="8126413" y="4264025"/>
            <a:ext cx="477837" cy="215900"/>
            <a:chOff x="8125763" y="4264048"/>
            <a:chExt cx="478685" cy="215804"/>
          </a:xfrm>
        </p:grpSpPr>
        <p:sp>
          <p:nvSpPr>
            <p:cNvPr id="37" name="椭圆 36"/>
            <p:cNvSpPr/>
            <p:nvPr/>
          </p:nvSpPr>
          <p:spPr>
            <a:xfrm>
              <a:off x="8125763" y="4264048"/>
              <a:ext cx="216283" cy="21580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8" name="组合 42"/>
            <p:cNvGrpSpPr/>
            <p:nvPr/>
          </p:nvGrpSpPr>
          <p:grpSpPr bwMode="auto">
            <a:xfrm flipV="1">
              <a:off x="8179887" y="4343395"/>
              <a:ext cx="107557" cy="57110"/>
              <a:chOff x="6237421" y="4232860"/>
              <a:chExt cx="261952" cy="139090"/>
            </a:xfrm>
          </p:grpSpPr>
          <p:cxnSp>
            <p:nvCxnSpPr>
              <p:cNvPr id="43" name="直接连接符 42"/>
              <p:cNvCxnSpPr/>
              <p:nvPr/>
            </p:nvCxnSpPr>
            <p:spPr>
              <a:xfrm flipV="1">
                <a:off x="6237292"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361234"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9" name="椭圆 38"/>
            <p:cNvSpPr/>
            <p:nvPr/>
          </p:nvSpPr>
          <p:spPr>
            <a:xfrm flipV="1">
              <a:off x="8388165" y="4264048"/>
              <a:ext cx="216283" cy="21580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0" name="组合 44"/>
            <p:cNvGrpSpPr/>
            <p:nvPr/>
          </p:nvGrpSpPr>
          <p:grpSpPr bwMode="auto">
            <a:xfrm>
              <a:off x="8442768" y="4343395"/>
              <a:ext cx="107557" cy="57110"/>
              <a:chOff x="6237421" y="4232860"/>
              <a:chExt cx="261952" cy="139090"/>
            </a:xfrm>
          </p:grpSpPr>
          <p:cxnSp>
            <p:nvCxnSpPr>
              <p:cNvPr id="41" name="直接连接符 40"/>
              <p:cNvCxnSpPr/>
              <p:nvPr/>
            </p:nvCxnSpPr>
            <p:spPr>
              <a:xfrm flipV="1">
                <a:off x="6236125"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360068"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5" name="矩形 44"/>
          <p:cNvSpPr>
            <a:spLocks noChangeArrowheads="1"/>
          </p:cNvSpPr>
          <p:nvPr userDrawn="1"/>
        </p:nvSpPr>
        <p:spPr bwMode="auto">
          <a:xfrm>
            <a:off x="5682600" y="4869907"/>
            <a:ext cx="263181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Shanghai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Rapidesign</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Advertising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Co.,Ltd</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t>
            </a:r>
            <a:endPar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endParaRPr>
          </a:p>
        </p:txBody>
      </p:sp>
      <p:sp>
        <p:nvSpPr>
          <p:cNvPr id="46" name="Date Placeholder 3"/>
          <p:cNvSpPr>
            <a:spLocks noGrp="1"/>
          </p:cNvSpPr>
          <p:nvPr>
            <p:ph type="dt" sz="half" idx="10"/>
          </p:nvPr>
        </p:nvSpPr>
        <p:spPr/>
        <p:txBody>
          <a:bodyPr/>
          <a:lstStyle>
            <a:lvl1pPr>
              <a:defRPr/>
            </a:lvl1pPr>
          </a:lstStyle>
          <a:p>
            <a:pPr>
              <a:defRPr/>
            </a:pPr>
            <a:fld id="{FFACC9D1-D58D-446B-9943-90B2432D4ABF}" type="datetimeFigureOut">
              <a:rPr lang="zh-CN" altLang="en-US"/>
            </a:fld>
            <a:endParaRPr lang="zh-CN" altLang="en-US"/>
          </a:p>
        </p:txBody>
      </p:sp>
      <p:sp>
        <p:nvSpPr>
          <p:cNvPr id="47" name="Footer Placeholder 4"/>
          <p:cNvSpPr>
            <a:spLocks noGrp="1"/>
          </p:cNvSpPr>
          <p:nvPr>
            <p:ph type="ftr" sz="quarter" idx="11"/>
          </p:nvPr>
        </p:nvSpPr>
        <p:spPr/>
        <p:txBody>
          <a:bodyPr/>
          <a:lstStyle>
            <a:lvl1pPr>
              <a:defRPr/>
            </a:lvl1pPr>
          </a:lstStyle>
          <a:p>
            <a:pPr>
              <a:defRPr/>
            </a:pPr>
            <a:endParaRPr lang="zh-CN" altLang="en-US"/>
          </a:p>
        </p:txBody>
      </p:sp>
      <p:sp>
        <p:nvSpPr>
          <p:cNvPr id="48" name="Slide Number Placeholder 5"/>
          <p:cNvSpPr>
            <a:spLocks noGrp="1"/>
          </p:cNvSpPr>
          <p:nvPr>
            <p:ph type="sldNum" sz="quarter" idx="12"/>
          </p:nvPr>
        </p:nvSpPr>
        <p:spPr/>
        <p:txBody>
          <a:bodyPr/>
          <a:lstStyle>
            <a:lvl1pPr>
              <a:defRPr/>
            </a:lvl1pPr>
          </a:lstStyle>
          <a:p>
            <a:pPr>
              <a:defRPr/>
            </a:pPr>
            <a:fld id="{E296A7C3-BDF1-4D3C-9BB1-2B00DDDCDA98}"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B58BD0BD-EDE6-4D93-8B97-080155CAAE2B}"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353C2BB4-B812-4BC1-8BB6-2C00C350CF4C}"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946EE40C-F8F5-4B93-AE1D-CFEF65A17296}" type="datetimeFigureOut">
              <a:rPr lang="zh-CN" altLang="en-US"/>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5EC610AC-482B-4455-8E57-9B309E90F93E}"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72755001-3A3C-4A7A-956B-C143C7AD50F3}" type="datetimeFigureOut">
              <a:rPr lang="zh-CN" altLang="en-US"/>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67165A36-D54E-4A69-8235-4232C2819612}"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8DE9733-6B39-486B-AEBF-C49AA83CDBC4}"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22E80518-9EE2-4AE3-9C1D-547426DC6FAA}"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fld id="{5B422C96-C636-4289-B025-133AE60847B9}"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169FD547-1AAB-4835-B134-0EC6A13AF0FD}"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fld id="{7A5B54F3-2002-465B-BFEA-F35E74416899}"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16607DAE-753F-405E-A490-68D083F1C6A1}"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sp>
        <p:nvSpPr>
          <p:cNvPr id="1027" name="Text Placeholder 2"/>
          <p:cNvSpPr>
            <a:spLocks noGrp="1" noChangeArrowheads="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ltLang="zh-CN" smtClean="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1FEAC854-B90E-4647-BD38-9665313120BD}" type="datetimeFigureOut">
              <a:rPr lang="zh-CN" altLang="en-US"/>
            </a:fld>
            <a:endParaRPr lang="zh-CN" alt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CE95F2E4-6EB8-42E5-BFA2-DAD76F8E203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250825" y="1924050"/>
            <a:ext cx="40211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C00000"/>
                </a:solidFill>
                <a:latin typeface="Kozuka Gothic Pr6N EL" panose="020B0200000000000000" pitchFamily="34" charset="-128"/>
                <a:ea typeface="Kozuka Gothic Pr6N EL" panose="020B0200000000000000" pitchFamily="34" charset="-128"/>
              </a:rPr>
              <a:t>About our company</a:t>
            </a:r>
            <a:endParaRPr lang="zh-CN" altLang="en-US" sz="3200" b="1">
              <a:solidFill>
                <a:srgbClr val="C00000"/>
              </a:solidFill>
              <a:latin typeface="Kozuka Gothic Pr6N EL" panose="020B0200000000000000" pitchFamily="34" charset="-128"/>
              <a:ea typeface="Kozuka Gothic Pr6N EL" panose="020B0200000000000000" pitchFamily="34" charset="-128"/>
            </a:endParaRPr>
          </a:p>
        </p:txBody>
      </p:sp>
      <p:sp>
        <p:nvSpPr>
          <p:cNvPr id="5" name="矩形 4"/>
          <p:cNvSpPr/>
          <p:nvPr/>
        </p:nvSpPr>
        <p:spPr>
          <a:xfrm>
            <a:off x="266700" y="2508250"/>
            <a:ext cx="3003550" cy="584200"/>
          </a:xfrm>
          <a:prstGeom prst="rect">
            <a:avLst/>
          </a:prstGeom>
        </p:spPr>
        <p:txBody>
          <a:bodyPr>
            <a:spAutoFit/>
          </a:bodyPr>
          <a:lstStyle/>
          <a:p>
            <a:pPr eaLnBrk="1" fontAlgn="auto" hangingPunct="1">
              <a:spcBef>
                <a:spcPts val="0"/>
              </a:spcBef>
              <a:spcAft>
                <a:spcPts val="0"/>
              </a:spcAft>
              <a:defRPr/>
            </a:pPr>
            <a:r>
              <a:rPr lang="en-US" altLang="zh-CN" sz="1600" dirty="0">
                <a:solidFill>
                  <a:schemeClr val="bg1">
                    <a:lumMod val="50000"/>
                  </a:schemeClr>
                </a:solidFill>
                <a:latin typeface="Arial" panose="020B0604020202020204" pitchFamily="34" charset="0"/>
                <a:ea typeface="+mn-ea"/>
                <a:cs typeface="Arial" panose="020B0604020202020204" pitchFamily="34" charset="0"/>
              </a:rPr>
              <a:t>Forge ahead</a:t>
            </a:r>
            <a:r>
              <a:rPr lang="zh-CN" altLang="en-US" sz="1600" dirty="0">
                <a:solidFill>
                  <a:schemeClr val="bg1">
                    <a:lumMod val="50000"/>
                  </a:schemeClr>
                </a:solidFill>
                <a:latin typeface="Arial" panose="020B0604020202020204" pitchFamily="34" charset="0"/>
                <a:ea typeface="+mn-ea"/>
                <a:cs typeface="Arial" panose="020B0604020202020204" pitchFamily="34" charset="0"/>
              </a:rPr>
              <a:t>，</a:t>
            </a:r>
            <a:r>
              <a:rPr lang="en-US" altLang="zh-CN" sz="1600" dirty="0">
                <a:solidFill>
                  <a:schemeClr val="bg1">
                    <a:lumMod val="50000"/>
                  </a:schemeClr>
                </a:solidFill>
                <a:latin typeface="Arial" panose="020B0604020202020204" pitchFamily="34" charset="0"/>
                <a:ea typeface="+mn-ea"/>
                <a:cs typeface="Arial" panose="020B0604020202020204" pitchFamily="34" charset="0"/>
              </a:rPr>
              <a:t>Popularize fine presentation</a:t>
            </a:r>
            <a:r>
              <a:rPr lang="zh-CN" altLang="en-US" sz="1600" dirty="0">
                <a:solidFill>
                  <a:schemeClr val="bg1">
                    <a:lumMod val="50000"/>
                  </a:schemeClr>
                </a:solidFill>
                <a:latin typeface="Arial" panose="020B0604020202020204" pitchFamily="34" charset="0"/>
                <a:ea typeface="+mn-ea"/>
                <a:cs typeface="Arial" panose="020B0604020202020204" pitchFamily="34" charset="0"/>
              </a:rPr>
              <a:t>！ </a:t>
            </a:r>
            <a:endParaRPr lang="zh-CN" altLang="en-US" sz="1600" dirty="0">
              <a:solidFill>
                <a:schemeClr val="bg1">
                  <a:lumMod val="50000"/>
                </a:schemeClr>
              </a:solidFill>
              <a:latin typeface="Arial" panose="020B0604020202020204" pitchFamily="34" charset="0"/>
              <a:ea typeface="+mn-ea"/>
              <a:cs typeface="Arial" panose="020B0604020202020204" pitchFamily="34" charset="0"/>
            </a:endParaRPr>
          </a:p>
        </p:txBody>
      </p:sp>
      <p:pic>
        <p:nvPicPr>
          <p:cNvPr id="6" name="Picture 8" descr="C:\Documents and Settings\Administrator\桌面\hahahh副本.png"/>
          <p:cNvPicPr>
            <a:picLocks noChangeAspect="1" noChangeArrowheads="1"/>
          </p:cNvPicPr>
          <p:nvPr/>
        </p:nvPicPr>
        <p:blipFill>
          <a:blip r:embed="rId1">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组合 6"/>
          <p:cNvGrpSpPr/>
          <p:nvPr/>
        </p:nvGrpSpPr>
        <p:grpSpPr bwMode="auto">
          <a:xfrm>
            <a:off x="368300" y="923925"/>
            <a:ext cx="868363" cy="225425"/>
            <a:chOff x="291691" y="1224246"/>
            <a:chExt cx="868286" cy="225190"/>
          </a:xfrm>
        </p:grpSpPr>
        <p:sp>
          <p:nvSpPr>
            <p:cNvPr id="8" name="圆角矩形 7"/>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7192" name="TextBox 3"/>
            <p:cNvSpPr txBox="1">
              <a:spLocks noChangeArrowheads="1"/>
            </p:cNvSpPr>
            <p:nvPr/>
          </p:nvSpPr>
          <p:spPr bwMode="auto">
            <a:xfrm>
              <a:off x="342486" y="1229004"/>
              <a:ext cx="766695"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POWERFUL</a:t>
              </a:r>
              <a:endParaRPr lang="zh-CN" altLang="en-US" sz="800">
                <a:solidFill>
                  <a:srgbClr val="595959"/>
                </a:solidFill>
                <a:latin typeface="Arial" panose="020B0604020202020204" pitchFamily="34" charset="0"/>
                <a:ea typeface="Arial Unicode MS" panose="020B0604020202020204" pitchFamily="34" charset="-122"/>
              </a:endParaRPr>
            </a:p>
          </p:txBody>
        </p:sp>
      </p:grpSp>
      <p:grpSp>
        <p:nvGrpSpPr>
          <p:cNvPr id="10" name="组合 9"/>
          <p:cNvGrpSpPr/>
          <p:nvPr/>
        </p:nvGrpSpPr>
        <p:grpSpPr bwMode="auto">
          <a:xfrm>
            <a:off x="1335088" y="923925"/>
            <a:ext cx="868362" cy="225425"/>
            <a:chOff x="291691" y="1224246"/>
            <a:chExt cx="868286" cy="225190"/>
          </a:xfrm>
        </p:grpSpPr>
        <p:sp>
          <p:nvSpPr>
            <p:cNvPr id="11" name="圆角矩形 10"/>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7190" name="TextBox 62"/>
            <p:cNvSpPr txBox="1">
              <a:spLocks noChangeArrowheads="1"/>
            </p:cNvSpPr>
            <p:nvPr/>
          </p:nvSpPr>
          <p:spPr bwMode="auto">
            <a:xfrm>
              <a:off x="376219" y="1229119"/>
              <a:ext cx="6992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C00000"/>
                  </a:solidFill>
                  <a:latin typeface="Arial" panose="020B0604020202020204" pitchFamily="34" charset="0"/>
                  <a:ea typeface="Arial Unicode MS" panose="020B0604020202020204" pitchFamily="34" charset="-122"/>
                </a:rPr>
                <a:t>CREATIVE</a:t>
              </a:r>
              <a:endParaRPr lang="zh-CN" altLang="en-US" sz="800">
                <a:solidFill>
                  <a:srgbClr val="C00000"/>
                </a:solidFill>
                <a:latin typeface="Arial" panose="020B0604020202020204" pitchFamily="34" charset="0"/>
                <a:ea typeface="Arial Unicode MS" panose="020B0604020202020204" pitchFamily="34" charset="-122"/>
              </a:endParaRPr>
            </a:p>
          </p:txBody>
        </p:sp>
      </p:grpSp>
      <p:grpSp>
        <p:nvGrpSpPr>
          <p:cNvPr id="13" name="组合 12"/>
          <p:cNvGrpSpPr/>
          <p:nvPr/>
        </p:nvGrpSpPr>
        <p:grpSpPr bwMode="auto">
          <a:xfrm>
            <a:off x="2303463" y="923925"/>
            <a:ext cx="868362" cy="225425"/>
            <a:chOff x="291691" y="1224246"/>
            <a:chExt cx="868286" cy="225190"/>
          </a:xfrm>
        </p:grpSpPr>
        <p:sp>
          <p:nvSpPr>
            <p:cNvPr id="14" name="圆角矩形 13"/>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7188" name="TextBox 65"/>
            <p:cNvSpPr txBox="1">
              <a:spLocks noChangeArrowheads="1"/>
            </p:cNvSpPr>
            <p:nvPr/>
          </p:nvSpPr>
          <p:spPr bwMode="auto">
            <a:xfrm>
              <a:off x="431379" y="1229004"/>
              <a:ext cx="588910"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PRETTY</a:t>
              </a:r>
              <a:endParaRPr lang="zh-CN" altLang="en-US" sz="800">
                <a:solidFill>
                  <a:srgbClr val="595959"/>
                </a:solidFill>
                <a:latin typeface="Arial" panose="020B0604020202020204" pitchFamily="34" charset="0"/>
                <a:ea typeface="Arial Unicode MS" panose="020B0604020202020204" pitchFamily="34" charset="-122"/>
              </a:endParaRPr>
            </a:p>
          </p:txBody>
        </p:sp>
      </p:grpSp>
      <p:grpSp>
        <p:nvGrpSpPr>
          <p:cNvPr id="16" name="组合 15"/>
          <p:cNvGrpSpPr/>
          <p:nvPr/>
        </p:nvGrpSpPr>
        <p:grpSpPr bwMode="auto">
          <a:xfrm>
            <a:off x="3271838" y="923925"/>
            <a:ext cx="868362" cy="225425"/>
            <a:chOff x="291691" y="1224246"/>
            <a:chExt cx="868286" cy="225190"/>
          </a:xfrm>
        </p:grpSpPr>
        <p:sp>
          <p:nvSpPr>
            <p:cNvPr id="17" name="圆角矩形 16"/>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7186" name="TextBox 68"/>
            <p:cNvSpPr txBox="1">
              <a:spLocks noChangeArrowheads="1"/>
            </p:cNvSpPr>
            <p:nvPr/>
          </p:nvSpPr>
          <p:spPr bwMode="auto">
            <a:xfrm>
              <a:off x="409156" y="1229004"/>
              <a:ext cx="633357"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LOGICAL</a:t>
              </a:r>
              <a:endParaRPr lang="zh-CN" altLang="en-US" sz="800">
                <a:solidFill>
                  <a:srgbClr val="595959"/>
                </a:solidFill>
                <a:latin typeface="Arial" panose="020B0604020202020204" pitchFamily="34" charset="0"/>
                <a:ea typeface="Arial Unicode MS" panose="020B0604020202020204" pitchFamily="34" charset="-122"/>
              </a:endParaRPr>
            </a:p>
          </p:txBody>
        </p:sp>
      </p:grpSp>
      <p:cxnSp>
        <p:nvCxnSpPr>
          <p:cNvPr id="19" name="直接连接符 18"/>
          <p:cNvCxnSpPr/>
          <p:nvPr/>
        </p:nvCxnSpPr>
        <p:spPr>
          <a:xfrm>
            <a:off x="368300" y="1625600"/>
            <a:ext cx="3771900"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bwMode="auto">
          <a:xfrm>
            <a:off x="0" y="4454525"/>
            <a:ext cx="9144000" cy="688975"/>
            <a:chOff x="0" y="4454322"/>
            <a:chExt cx="9144001" cy="689178"/>
          </a:xfrm>
        </p:grpSpPr>
        <p:sp>
          <p:nvSpPr>
            <p:cNvPr id="42" name="圆角矩形 1"/>
            <p:cNvSpPr/>
            <p:nvPr/>
          </p:nvSpPr>
          <p:spPr>
            <a:xfrm>
              <a:off x="560388" y="4454322"/>
              <a:ext cx="8583613" cy="379525"/>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7181" name="组合 41"/>
            <p:cNvGrpSpPr/>
            <p:nvPr/>
          </p:nvGrpSpPr>
          <p:grpSpPr bwMode="auto">
            <a:xfrm>
              <a:off x="0" y="4779263"/>
              <a:ext cx="9144000" cy="364237"/>
              <a:chOff x="38100" y="4543425"/>
              <a:chExt cx="9067800" cy="565603"/>
            </a:xfrm>
          </p:grpSpPr>
          <p:sp>
            <p:nvSpPr>
              <p:cNvPr id="45" name="圆角矩形 44"/>
              <p:cNvSpPr/>
              <p:nvPr/>
            </p:nvSpPr>
            <p:spPr>
              <a:xfrm>
                <a:off x="38100" y="4544346"/>
                <a:ext cx="9067801" cy="564682"/>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46" name="圆角矩形 45"/>
              <p:cNvSpPr/>
              <p:nvPr/>
            </p:nvSpPr>
            <p:spPr>
              <a:xfrm>
                <a:off x="38100" y="4544346"/>
                <a:ext cx="9067801" cy="564682"/>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sp>
          <p:nvSpPr>
            <p:cNvPr id="44" name="矩形 43"/>
            <p:cNvSpPr>
              <a:spLocks noChangeArrowheads="1"/>
            </p:cNvSpPr>
            <p:nvPr/>
          </p:nvSpPr>
          <p:spPr bwMode="auto">
            <a:xfrm>
              <a:off x="6300192" y="4882055"/>
              <a:ext cx="263181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Shanghai </a:t>
              </a:r>
              <a:r>
                <a:rPr lang="en-US" altLang="ko-KR" sz="700" b="1" i="1" spc="120" dirty="0" err="1">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Rapidesign</a:t>
              </a: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Advertising </a:t>
              </a:r>
              <a:r>
                <a:rPr lang="en-US" altLang="ko-KR" sz="700" b="1" i="1" spc="120" dirty="0" err="1">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Co.,Ltd</a:t>
              </a: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a:t>
              </a:r>
              <a:endPar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par>
                                <p:cTn id="8" presetID="22" presetClass="entr" presetSubtype="2"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right)">
                                      <p:cBhvr>
                                        <p:cTn id="10" dur="500"/>
                                        <p:tgtEl>
                                          <p:spTgt spid="41"/>
                                        </p:tgtEl>
                                      </p:cBhvr>
                                    </p:animEffect>
                                  </p:childTnLst>
                                </p:cTn>
                              </p:par>
                              <p:par>
                                <p:cTn id="11" presetID="2" presetClass="entr" presetSubtype="8" decel="100000" fill="hold" grpId="0" nodeType="withEffect">
                                  <p:stCondLst>
                                    <p:cond delay="70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0-#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par>
                                <p:cTn id="15" presetID="47" presetClass="entr" presetSubtype="0" fill="hold" grpId="0" nodeType="withEffect">
                                  <p:stCondLst>
                                    <p:cond delay="13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12" presetClass="entr" presetSubtype="8" fill="hold" nodeType="withEffect">
                                  <p:stCondLst>
                                    <p:cond delay="225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p:tgtEl>
                                          <p:spTgt spid="7"/>
                                        </p:tgtEl>
                                        <p:attrNameLst>
                                          <p:attrName>ppt_x</p:attrName>
                                        </p:attrNameLst>
                                      </p:cBhvr>
                                      <p:tavLst>
                                        <p:tav tm="0">
                                          <p:val>
                                            <p:strVal val="#ppt_x-#ppt_w*1.125000"/>
                                          </p:val>
                                        </p:tav>
                                        <p:tav tm="100000">
                                          <p:val>
                                            <p:strVal val="#ppt_x"/>
                                          </p:val>
                                        </p:tav>
                                      </p:tavLst>
                                    </p:anim>
                                    <p:animEffect transition="in" filter="wipe(right)">
                                      <p:cBhvr>
                                        <p:cTn id="23" dur="500"/>
                                        <p:tgtEl>
                                          <p:spTgt spid="7"/>
                                        </p:tgtEl>
                                      </p:cBhvr>
                                    </p:animEffect>
                                  </p:childTnLst>
                                </p:cTn>
                              </p:par>
                              <p:par>
                                <p:cTn id="24" presetID="12" presetClass="entr" presetSubtype="8" fill="hold" nodeType="withEffect">
                                  <p:stCondLst>
                                    <p:cond delay="26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ppt_x</p:attrName>
                                        </p:attrNameLst>
                                      </p:cBhvr>
                                      <p:tavLst>
                                        <p:tav tm="0">
                                          <p:val>
                                            <p:strVal val="#ppt_x-#ppt_w*1.125000"/>
                                          </p:val>
                                        </p:tav>
                                        <p:tav tm="100000">
                                          <p:val>
                                            <p:strVal val="#ppt_x"/>
                                          </p:val>
                                        </p:tav>
                                      </p:tavLst>
                                    </p:anim>
                                    <p:animEffect transition="in" filter="wipe(right)">
                                      <p:cBhvr>
                                        <p:cTn id="27" dur="500"/>
                                        <p:tgtEl>
                                          <p:spTgt spid="10"/>
                                        </p:tgtEl>
                                      </p:cBhvr>
                                    </p:animEffect>
                                  </p:childTnLst>
                                </p:cTn>
                              </p:par>
                              <p:par>
                                <p:cTn id="28" presetID="12" presetClass="entr" presetSubtype="8" fill="hold" nodeType="withEffect">
                                  <p:stCondLst>
                                    <p:cond delay="310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p:tgtEl>
                                          <p:spTgt spid="13"/>
                                        </p:tgtEl>
                                        <p:attrNameLst>
                                          <p:attrName>ppt_x</p:attrName>
                                        </p:attrNameLst>
                                      </p:cBhvr>
                                      <p:tavLst>
                                        <p:tav tm="0">
                                          <p:val>
                                            <p:strVal val="#ppt_x-#ppt_w*1.125000"/>
                                          </p:val>
                                        </p:tav>
                                        <p:tav tm="100000">
                                          <p:val>
                                            <p:strVal val="#ppt_x"/>
                                          </p:val>
                                        </p:tav>
                                      </p:tavLst>
                                    </p:anim>
                                    <p:animEffect transition="in" filter="wipe(right)">
                                      <p:cBhvr>
                                        <p:cTn id="31" dur="500"/>
                                        <p:tgtEl>
                                          <p:spTgt spid="13"/>
                                        </p:tgtEl>
                                      </p:cBhvr>
                                    </p:animEffect>
                                  </p:childTnLst>
                                </p:cTn>
                              </p:par>
                              <p:par>
                                <p:cTn id="32" presetID="12" presetClass="entr" presetSubtype="8" fill="hold" nodeType="withEffect">
                                  <p:stCondLst>
                                    <p:cond delay="360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p:tgtEl>
                                          <p:spTgt spid="16"/>
                                        </p:tgtEl>
                                        <p:attrNameLst>
                                          <p:attrName>ppt_x</p:attrName>
                                        </p:attrNameLst>
                                      </p:cBhvr>
                                      <p:tavLst>
                                        <p:tav tm="0">
                                          <p:val>
                                            <p:strVal val="#ppt_x-#ppt_w*1.125000"/>
                                          </p:val>
                                        </p:tav>
                                        <p:tav tm="100000">
                                          <p:val>
                                            <p:strVal val="#ppt_x"/>
                                          </p:val>
                                        </p:tav>
                                      </p:tavLst>
                                    </p:anim>
                                    <p:animEffect transition="in" filter="wipe(right)">
                                      <p:cBhvr>
                                        <p:cTn id="35" dur="500"/>
                                        <p:tgtEl>
                                          <p:spTgt spid="16"/>
                                        </p:tgtEl>
                                      </p:cBhvr>
                                    </p:animEffect>
                                  </p:childTnLst>
                                </p:cTn>
                              </p:par>
                              <p:par>
                                <p:cTn id="36" presetID="16" presetClass="entr" presetSubtype="42" fill="hold" nodeType="withEffect">
                                  <p:stCondLst>
                                    <p:cond delay="4700"/>
                                  </p:stCondLst>
                                  <p:childTnLst>
                                    <p:set>
                                      <p:cBhvr>
                                        <p:cTn id="37" dur="1" fill="hold">
                                          <p:stCondLst>
                                            <p:cond delay="0"/>
                                          </p:stCondLst>
                                        </p:cTn>
                                        <p:tgtEl>
                                          <p:spTgt spid="6"/>
                                        </p:tgtEl>
                                        <p:attrNameLst>
                                          <p:attrName>style.visibility</p:attrName>
                                        </p:attrNameLst>
                                      </p:cBhvr>
                                      <p:to>
                                        <p:strVal val="visible"/>
                                      </p:to>
                                    </p:set>
                                    <p:animEffect transition="in" filter="barn(outHorizontal)">
                                      <p:cBhvr>
                                        <p:cTn id="38"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饼形 81"/>
          <p:cNvSpPr/>
          <p:nvPr/>
        </p:nvSpPr>
        <p:spPr>
          <a:xfrm rot="4814441">
            <a:off x="3432969" y="1588294"/>
            <a:ext cx="2005013" cy="2003425"/>
          </a:xfrm>
          <a:prstGeom prst="pie">
            <a:avLst>
              <a:gd name="adj1" fmla="val 18123256"/>
              <a:gd name="adj2" fmla="val 1432039"/>
            </a:avLst>
          </a:prstGeom>
          <a:solidFill>
            <a:srgbClr val="B2B2B2"/>
          </a:solidFill>
          <a:ln>
            <a:noFill/>
          </a:ln>
          <a:effectLst>
            <a:outerShdw blurRad="50800" dist="38100" dir="8100000" algn="tr" rotWithShape="0">
              <a:prstClr val="black">
                <a:alpha val="1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80" name="饼形 79"/>
          <p:cNvSpPr/>
          <p:nvPr/>
        </p:nvSpPr>
        <p:spPr>
          <a:xfrm rot="4814441">
            <a:off x="3344862" y="1498601"/>
            <a:ext cx="2182813" cy="2182812"/>
          </a:xfrm>
          <a:prstGeom prst="pie">
            <a:avLst>
              <a:gd name="adj1" fmla="val 14871707"/>
              <a:gd name="adj2" fmla="val 18147524"/>
            </a:avLst>
          </a:prstGeom>
          <a:solidFill>
            <a:srgbClr val="C9C9C9"/>
          </a:solidFill>
          <a:ln>
            <a:noFill/>
          </a:ln>
          <a:effectLst>
            <a:outerShdw blurRad="50800" dist="38100" dir="8100000" algn="tr" rotWithShape="0">
              <a:prstClr val="black">
                <a:alpha val="1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79" name="饼形 78"/>
          <p:cNvSpPr/>
          <p:nvPr/>
        </p:nvSpPr>
        <p:spPr>
          <a:xfrm rot="4814441">
            <a:off x="3312319" y="1432719"/>
            <a:ext cx="2247900" cy="2303462"/>
          </a:xfrm>
          <a:prstGeom prst="pie">
            <a:avLst>
              <a:gd name="adj1" fmla="val 11438211"/>
              <a:gd name="adj2" fmla="val 14922819"/>
            </a:avLst>
          </a:prstGeom>
          <a:solidFill>
            <a:srgbClr val="E2E2E2"/>
          </a:solidFill>
          <a:ln>
            <a:noFill/>
          </a:ln>
          <a:effectLst>
            <a:outerShdw blurRad="50800" dist="25400" dir="5400000" algn="t" rotWithShape="0">
              <a:prstClr val="black">
                <a:alpha val="10000"/>
              </a:prstClr>
            </a:outerShdw>
          </a:effectLst>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8" name="饼形 77"/>
          <p:cNvSpPr/>
          <p:nvPr/>
        </p:nvSpPr>
        <p:spPr>
          <a:xfrm rot="4814441">
            <a:off x="3257550" y="1409700"/>
            <a:ext cx="2351088" cy="2351088"/>
          </a:xfrm>
          <a:prstGeom prst="pie">
            <a:avLst>
              <a:gd name="adj1" fmla="val 9854737"/>
              <a:gd name="adj2" fmla="val 11493217"/>
            </a:avLst>
          </a:prstGeom>
          <a:solidFill>
            <a:srgbClr val="F5F5F5"/>
          </a:solidFill>
          <a:ln>
            <a:noFill/>
          </a:ln>
          <a:effectLst>
            <a:outerShdw blurRad="50800" dir="2700000" algn="tl" rotWithShape="0">
              <a:prstClr val="black">
                <a:alpha val="3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61" name="饼形 60"/>
          <p:cNvSpPr/>
          <p:nvPr/>
        </p:nvSpPr>
        <p:spPr>
          <a:xfrm>
            <a:off x="3221798" y="1375372"/>
            <a:ext cx="2421764" cy="2421764"/>
          </a:xfrm>
          <a:prstGeom prst="pie">
            <a:avLst>
              <a:gd name="adj1" fmla="val 6221959"/>
              <a:gd name="adj2" fmla="val 14701457"/>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 name="组合 1"/>
          <p:cNvGrpSpPr/>
          <p:nvPr/>
        </p:nvGrpSpPr>
        <p:grpSpPr bwMode="auto">
          <a:xfrm>
            <a:off x="4808538" y="1195388"/>
            <a:ext cx="2643187" cy="1009650"/>
            <a:chOff x="4808527" y="1195608"/>
            <a:chExt cx="2643793" cy="1009250"/>
          </a:xfrm>
        </p:grpSpPr>
        <p:grpSp>
          <p:nvGrpSpPr>
            <p:cNvPr id="18470" name="组合 92"/>
            <p:cNvGrpSpPr/>
            <p:nvPr/>
          </p:nvGrpSpPr>
          <p:grpSpPr bwMode="auto">
            <a:xfrm>
              <a:off x="5567014" y="1612231"/>
              <a:ext cx="1885306" cy="592627"/>
              <a:chOff x="5567014" y="1612231"/>
              <a:chExt cx="1885306" cy="592627"/>
            </a:xfrm>
          </p:grpSpPr>
          <p:sp>
            <p:nvSpPr>
              <p:cNvPr id="28" name="Rectangle 3"/>
              <p:cNvSpPr txBox="1">
                <a:spLocks noChangeArrowheads="1"/>
              </p:cNvSpPr>
              <p:nvPr/>
            </p:nvSpPr>
            <p:spPr>
              <a:xfrm>
                <a:off x="5567526" y="1612955"/>
                <a:ext cx="1884794" cy="59190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defRPr/>
                </a:pPr>
                <a:r>
                  <a:rPr lang="en-US" altLang="ko-KR" sz="1400" dirty="0">
                    <a:solidFill>
                      <a:schemeClr val="tx1">
                        <a:lumMod val="65000"/>
                        <a:lumOff val="35000"/>
                      </a:schemeClr>
                    </a:solidFill>
                    <a:latin typeface="Arial Black" panose="020B0A04020102020204" pitchFamily="34" charset="0"/>
                    <a:cs typeface="Arial" panose="020B0604020202020204" pitchFamily="34" charset="0"/>
                  </a:rPr>
                  <a:t>ADD TEXT</a:t>
                </a:r>
                <a:endParaRPr lang="en-US" altLang="zh-CN" sz="1400" b="1" dirty="0">
                  <a:solidFill>
                    <a:schemeClr val="tx1">
                      <a:lumMod val="65000"/>
                      <a:lumOff val="35000"/>
                    </a:schemeClr>
                  </a:solidFill>
                  <a:latin typeface="Arial" panose="020B0604020202020204" pitchFamily="34" charset="0"/>
                </a:endParaRPr>
              </a:p>
              <a:p>
                <a:pPr marL="0" indent="0" fontAlgn="auto">
                  <a:lnSpc>
                    <a:spcPct val="80000"/>
                  </a:lnSpc>
                  <a:spcAft>
                    <a:spcPts val="0"/>
                  </a:spcAft>
                  <a:buFont typeface="Arial" panose="020B0604020202020204" pitchFamily="34" charset="0"/>
                  <a:buNone/>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The leader of professional PPT designer in China.  </a:t>
                </a:r>
                <a:endParaRPr lang="en-US" altLang="zh-CN" sz="1100" dirty="0">
                  <a:solidFill>
                    <a:schemeClr val="tx1">
                      <a:lumMod val="50000"/>
                      <a:lumOff val="50000"/>
                    </a:schemeClr>
                  </a:solidFill>
                  <a:latin typeface="Arial" panose="020B0604020202020204" pitchFamily="34" charset="0"/>
                  <a:cs typeface="Arial" panose="020B0604020202020204" pitchFamily="34" charset="0"/>
                </a:endParaRPr>
              </a:p>
            </p:txBody>
          </p:sp>
          <p:cxnSp>
            <p:nvCxnSpPr>
              <p:cNvPr id="29" name="直接连接符 28"/>
              <p:cNvCxnSpPr/>
              <p:nvPr/>
            </p:nvCxnSpPr>
            <p:spPr>
              <a:xfrm>
                <a:off x="5572289" y="1660561"/>
                <a:ext cx="0" cy="43480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0" name="椭圆 49"/>
            <p:cNvSpPr/>
            <p:nvPr/>
          </p:nvSpPr>
          <p:spPr>
            <a:xfrm>
              <a:off x="4808527" y="1858920"/>
              <a:ext cx="100035" cy="99972"/>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72" name="组合 51"/>
            <p:cNvGrpSpPr/>
            <p:nvPr/>
          </p:nvGrpSpPr>
          <p:grpSpPr bwMode="auto">
            <a:xfrm>
              <a:off x="4894480" y="1545294"/>
              <a:ext cx="1963518" cy="327647"/>
              <a:chOff x="6489561" y="980261"/>
              <a:chExt cx="2159283" cy="360314"/>
            </a:xfrm>
          </p:grpSpPr>
          <p:cxnSp>
            <p:nvCxnSpPr>
              <p:cNvPr id="54" name="直接连接符 53"/>
              <p:cNvCxnSpPr>
                <a:stCxn id="50" idx="7"/>
              </p:cNvCxnSpPr>
              <p:nvPr/>
            </p:nvCxnSpPr>
            <p:spPr>
              <a:xfrm flipV="1">
                <a:off x="6489332" y="979629"/>
                <a:ext cx="516868" cy="36123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999216" y="979629"/>
                <a:ext cx="165013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73" name="矩形 61"/>
            <p:cNvSpPr>
              <a:spLocks noChangeArrowheads="1"/>
            </p:cNvSpPr>
            <p:nvPr/>
          </p:nvSpPr>
          <p:spPr bwMode="auto">
            <a:xfrm>
              <a:off x="5849173" y="119560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600" b="1">
                  <a:latin typeface="Arial" panose="020B0604020202020204" pitchFamily="34" charset="0"/>
                  <a:ea typeface="Malgun Gothic" panose="020B0503020000020004" pitchFamily="34" charset="-127"/>
                </a:rPr>
                <a:t>15%</a:t>
              </a:r>
              <a:endParaRPr lang="en-US" altLang="zh-CN" sz="1600" b="1">
                <a:latin typeface="Arial" panose="020B0604020202020204" pitchFamily="34" charset="0"/>
                <a:cs typeface="Arial" panose="020B0604020202020204" pitchFamily="34" charset="0"/>
              </a:endParaRPr>
            </a:p>
          </p:txBody>
        </p:sp>
      </p:grpSp>
      <p:grpSp>
        <p:nvGrpSpPr>
          <p:cNvPr id="6" name="组合 5"/>
          <p:cNvGrpSpPr/>
          <p:nvPr/>
        </p:nvGrpSpPr>
        <p:grpSpPr bwMode="auto">
          <a:xfrm>
            <a:off x="776288" y="2487613"/>
            <a:ext cx="2946400" cy="1358900"/>
            <a:chOff x="776100" y="2487723"/>
            <a:chExt cx="2947059" cy="1358777"/>
          </a:xfrm>
        </p:grpSpPr>
        <p:sp>
          <p:nvSpPr>
            <p:cNvPr id="10" name="Rectangle 3"/>
            <p:cNvSpPr txBox="1">
              <a:spLocks noChangeArrowheads="1"/>
            </p:cNvSpPr>
            <p:nvPr/>
          </p:nvSpPr>
          <p:spPr>
            <a:xfrm>
              <a:off x="776100" y="3181397"/>
              <a:ext cx="2316680" cy="66510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fontAlgn="auto">
                <a:spcAft>
                  <a:spcPts val="0"/>
                </a:spcAft>
                <a:buFont typeface="Arial" panose="020B0604020202020204" pitchFamily="34" charset="0"/>
                <a:buNone/>
                <a:defRPr/>
              </a:pPr>
              <a:r>
                <a:rPr lang="en-US" altLang="ko-KR" sz="1400" dirty="0">
                  <a:solidFill>
                    <a:srgbClr val="C00000"/>
                  </a:solidFill>
                  <a:latin typeface="Arial Black" panose="020B0A04020102020204" pitchFamily="34" charset="0"/>
                  <a:cs typeface="Arial" panose="020B0604020202020204" pitchFamily="34" charset="0"/>
                </a:rPr>
                <a:t>ADD TEXT</a:t>
              </a:r>
              <a:endParaRPr lang="en-US" altLang="zh-CN" sz="1400" b="1" dirty="0">
                <a:solidFill>
                  <a:srgbClr val="C00000"/>
                </a:solidFill>
                <a:latin typeface="Arial" panose="020B0604020202020204" pitchFamily="34" charset="0"/>
              </a:endParaRPr>
            </a:p>
            <a:p>
              <a:pPr marL="0" indent="0" algn="r" fontAlgn="auto">
                <a:lnSpc>
                  <a:spcPct val="80000"/>
                </a:lnSpc>
                <a:spcAft>
                  <a:spcPts val="0"/>
                </a:spcAft>
                <a:buFont typeface="Arial" panose="020B0604020202020204" pitchFamily="34" charset="0"/>
                <a:buNone/>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The leader of professional PPT designer in China.</a:t>
              </a:r>
              <a:endParaRPr lang="en-US" altLang="zh-CN" sz="1100"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18463" name="组合 3"/>
            <p:cNvGrpSpPr/>
            <p:nvPr/>
          </p:nvGrpSpPr>
          <p:grpSpPr bwMode="auto">
            <a:xfrm>
              <a:off x="1920405" y="2487723"/>
              <a:ext cx="1802754" cy="1209507"/>
              <a:chOff x="1920405" y="2487723"/>
              <a:chExt cx="1802754" cy="1209507"/>
            </a:xfrm>
          </p:grpSpPr>
          <p:cxnSp>
            <p:nvCxnSpPr>
              <p:cNvPr id="13" name="直接连接符 12"/>
              <p:cNvCxnSpPr/>
              <p:nvPr/>
            </p:nvCxnSpPr>
            <p:spPr>
              <a:xfrm>
                <a:off x="3132477" y="3256004"/>
                <a:ext cx="0" cy="44128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85" name="椭圆 84"/>
              <p:cNvSpPr/>
              <p:nvPr/>
            </p:nvSpPr>
            <p:spPr>
              <a:xfrm>
                <a:off x="3623124" y="2487723"/>
                <a:ext cx="100035" cy="100003"/>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66" name="组合 85"/>
              <p:cNvGrpSpPr/>
              <p:nvPr/>
            </p:nvGrpSpPr>
            <p:grpSpPr bwMode="auto">
              <a:xfrm flipH="1" flipV="1">
                <a:off x="1920405" y="2565930"/>
                <a:ext cx="1720093" cy="532930"/>
                <a:chOff x="6497002" y="979503"/>
                <a:chExt cx="1732088" cy="360319"/>
              </a:xfrm>
            </p:grpSpPr>
            <p:cxnSp>
              <p:nvCxnSpPr>
                <p:cNvPr id="87" name="直接连接符 86"/>
                <p:cNvCxnSpPr/>
                <p:nvPr/>
              </p:nvCxnSpPr>
              <p:spPr>
                <a:xfrm flipV="1">
                  <a:off x="6496908" y="979506"/>
                  <a:ext cx="444502" cy="36060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6938213" y="980579"/>
                  <a:ext cx="129033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67" name="矩形 88"/>
              <p:cNvSpPr>
                <a:spLocks noChangeArrowheads="1"/>
              </p:cNvSpPr>
              <p:nvPr/>
            </p:nvSpPr>
            <p:spPr bwMode="auto">
              <a:xfrm>
                <a:off x="2188365" y="274967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2000" b="1">
                    <a:solidFill>
                      <a:srgbClr val="C00000"/>
                    </a:solidFill>
                    <a:latin typeface="Arial" panose="020B0604020202020204" pitchFamily="34" charset="0"/>
                    <a:ea typeface="Malgun Gothic" panose="020B0503020000020004" pitchFamily="34" charset="-127"/>
                  </a:rPr>
                  <a:t>41%</a:t>
                </a:r>
                <a:endParaRPr lang="en-US" altLang="zh-CN" sz="2000" b="1">
                  <a:solidFill>
                    <a:srgbClr val="C00000"/>
                  </a:solidFill>
                  <a:latin typeface="Arial" panose="020B0604020202020204" pitchFamily="34" charset="0"/>
                  <a:cs typeface="Arial" panose="020B0604020202020204" pitchFamily="34" charset="0"/>
                </a:endParaRPr>
              </a:p>
            </p:txBody>
          </p:sp>
        </p:grpSp>
      </p:grpSp>
      <p:grpSp>
        <p:nvGrpSpPr>
          <p:cNvPr id="5" name="组合 4"/>
          <p:cNvGrpSpPr/>
          <p:nvPr/>
        </p:nvGrpSpPr>
        <p:grpSpPr bwMode="auto">
          <a:xfrm>
            <a:off x="4662488" y="3098800"/>
            <a:ext cx="2347912" cy="1400175"/>
            <a:chOff x="4662750" y="3098860"/>
            <a:chExt cx="2347618" cy="1399713"/>
          </a:xfrm>
        </p:grpSpPr>
        <p:sp>
          <p:nvSpPr>
            <p:cNvPr id="66" name="椭圆 65"/>
            <p:cNvSpPr/>
            <p:nvPr/>
          </p:nvSpPr>
          <p:spPr>
            <a:xfrm>
              <a:off x="4662750" y="3098860"/>
              <a:ext cx="99999" cy="99980"/>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55" name="组合 66"/>
            <p:cNvGrpSpPr/>
            <p:nvPr/>
          </p:nvGrpSpPr>
          <p:grpSpPr bwMode="auto">
            <a:xfrm flipV="1">
              <a:off x="4750482" y="3190267"/>
              <a:ext cx="1525856" cy="684800"/>
              <a:chOff x="6489562" y="979591"/>
              <a:chExt cx="1450831" cy="360983"/>
            </a:xfrm>
          </p:grpSpPr>
          <p:cxnSp>
            <p:nvCxnSpPr>
              <p:cNvPr id="68" name="直接连接符 67"/>
              <p:cNvCxnSpPr>
                <a:stCxn id="66" idx="7"/>
              </p:cNvCxnSpPr>
              <p:nvPr/>
            </p:nvCxnSpPr>
            <p:spPr>
              <a:xfrm flipV="1">
                <a:off x="6489152" y="980520"/>
                <a:ext cx="335055" cy="35971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6828735" y="979683"/>
                <a:ext cx="1112321"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5624" name="矩形 71"/>
            <p:cNvSpPr>
              <a:spLocks noChangeArrowheads="1"/>
            </p:cNvSpPr>
            <p:nvPr/>
          </p:nvSpPr>
          <p:spPr bwMode="auto">
            <a:xfrm>
              <a:off x="5437353" y="3500365"/>
              <a:ext cx="646031" cy="36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a:latin typeface="Arial" panose="020B0604020202020204" pitchFamily="34" charset="0"/>
                  <a:cs typeface="Arial" panose="020B0604020202020204" pitchFamily="34" charset="0"/>
                </a:rPr>
                <a:t>2</a:t>
              </a:r>
              <a:r>
                <a:rPr lang="en-US" altLang="ko-KR" sz="1350" b="1">
                  <a:latin typeface="Arial" panose="020B0604020202020204" pitchFamily="34" charset="0"/>
                  <a:ea typeface="Malgun Gothic" panose="020B0503020000020004" pitchFamily="34" charset="-127"/>
                </a:rPr>
                <a:t>5%</a:t>
              </a:r>
              <a:endParaRPr lang="en-US" altLang="zh-CN" sz="1350" b="1">
                <a:latin typeface="Arial" panose="020B0604020202020204" pitchFamily="34" charset="0"/>
                <a:cs typeface="Arial" panose="020B0604020202020204" pitchFamily="34" charset="0"/>
              </a:endParaRPr>
            </a:p>
          </p:txBody>
        </p:sp>
        <p:grpSp>
          <p:nvGrpSpPr>
            <p:cNvPr id="18457" name="组合 94"/>
            <p:cNvGrpSpPr/>
            <p:nvPr/>
          </p:nvGrpSpPr>
          <p:grpSpPr bwMode="auto">
            <a:xfrm>
              <a:off x="5125062" y="3905946"/>
              <a:ext cx="1885306" cy="592627"/>
              <a:chOff x="5567014" y="1612231"/>
              <a:chExt cx="1885306" cy="592627"/>
            </a:xfrm>
          </p:grpSpPr>
          <p:sp>
            <p:nvSpPr>
              <p:cNvPr id="96" name="Rectangle 3"/>
              <p:cNvSpPr txBox="1">
                <a:spLocks noChangeArrowheads="1"/>
              </p:cNvSpPr>
              <p:nvPr/>
            </p:nvSpPr>
            <p:spPr>
              <a:xfrm>
                <a:off x="5566606" y="1612917"/>
                <a:ext cx="1885714" cy="59194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defRPr/>
                </a:pPr>
                <a:r>
                  <a:rPr lang="en-US" altLang="ko-KR" sz="1400" dirty="0">
                    <a:solidFill>
                      <a:schemeClr val="tx1">
                        <a:lumMod val="65000"/>
                        <a:lumOff val="35000"/>
                      </a:schemeClr>
                    </a:solidFill>
                    <a:latin typeface="Arial Black" panose="020B0A04020102020204" pitchFamily="34" charset="0"/>
                    <a:cs typeface="Arial" panose="020B0604020202020204" pitchFamily="34" charset="0"/>
                  </a:rPr>
                  <a:t>ADD TEXT</a:t>
                </a:r>
                <a:endParaRPr lang="en-US" altLang="zh-CN" sz="1400" b="1" dirty="0">
                  <a:solidFill>
                    <a:schemeClr val="tx1">
                      <a:lumMod val="65000"/>
                      <a:lumOff val="35000"/>
                    </a:schemeClr>
                  </a:solidFill>
                  <a:latin typeface="Arial" panose="020B0604020202020204" pitchFamily="34" charset="0"/>
                </a:endParaRPr>
              </a:p>
              <a:p>
                <a:pPr marL="0" indent="0" fontAlgn="auto">
                  <a:lnSpc>
                    <a:spcPct val="80000"/>
                  </a:lnSpc>
                  <a:spcAft>
                    <a:spcPts val="0"/>
                  </a:spcAft>
                  <a:buFont typeface="Arial" panose="020B0604020202020204" pitchFamily="34" charset="0"/>
                  <a:buNone/>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The leader of professional PPT designer in China.  </a:t>
                </a:r>
                <a:endParaRPr lang="en-US" altLang="zh-CN" sz="1100" dirty="0">
                  <a:solidFill>
                    <a:schemeClr val="tx1">
                      <a:lumMod val="50000"/>
                      <a:lumOff val="50000"/>
                    </a:schemeClr>
                  </a:solidFill>
                  <a:latin typeface="Arial" panose="020B0604020202020204" pitchFamily="34" charset="0"/>
                  <a:cs typeface="Arial" panose="020B0604020202020204" pitchFamily="34" charset="0"/>
                </a:endParaRPr>
              </a:p>
            </p:txBody>
          </p:sp>
          <p:cxnSp>
            <p:nvCxnSpPr>
              <p:cNvPr id="97" name="直接连接符 96"/>
              <p:cNvCxnSpPr/>
              <p:nvPr/>
            </p:nvCxnSpPr>
            <p:spPr>
              <a:xfrm>
                <a:off x="5571368" y="1660526"/>
                <a:ext cx="0" cy="43483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bwMode="auto">
          <a:xfrm>
            <a:off x="1617663" y="534988"/>
            <a:ext cx="2636837" cy="1217612"/>
            <a:chOff x="1618345" y="535186"/>
            <a:chExt cx="2635859" cy="1216663"/>
          </a:xfrm>
        </p:grpSpPr>
        <p:grpSp>
          <p:nvGrpSpPr>
            <p:cNvPr id="18446" name="组合 76"/>
            <p:cNvGrpSpPr/>
            <p:nvPr/>
          </p:nvGrpSpPr>
          <p:grpSpPr bwMode="auto">
            <a:xfrm flipH="1">
              <a:off x="2261391" y="842962"/>
              <a:ext cx="1899727" cy="816668"/>
              <a:chOff x="6153628" y="647381"/>
              <a:chExt cx="1912973" cy="518660"/>
            </a:xfrm>
          </p:grpSpPr>
          <p:cxnSp>
            <p:nvCxnSpPr>
              <p:cNvPr id="81" name="直接连接符 80"/>
              <p:cNvCxnSpPr/>
              <p:nvPr/>
            </p:nvCxnSpPr>
            <p:spPr>
              <a:xfrm flipV="1">
                <a:off x="6154174" y="647355"/>
                <a:ext cx="441041" cy="5188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6593617" y="647355"/>
                <a:ext cx="147333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47" name="矩形 89"/>
            <p:cNvSpPr>
              <a:spLocks noChangeArrowheads="1"/>
            </p:cNvSpPr>
            <p:nvPr/>
          </p:nvSpPr>
          <p:spPr bwMode="auto">
            <a:xfrm flipH="1">
              <a:off x="2610594" y="535186"/>
              <a:ext cx="46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latin typeface="Arial" panose="020B0604020202020204" pitchFamily="34" charset="0"/>
                  <a:ea typeface="Malgun Gothic" panose="020B0503020000020004" pitchFamily="34" charset="-127"/>
                </a:rPr>
                <a:t>4%</a:t>
              </a:r>
              <a:endParaRPr lang="en-US" altLang="zh-CN" sz="1400" b="1">
                <a:latin typeface="Arial" panose="020B0604020202020204" pitchFamily="34" charset="0"/>
                <a:cs typeface="Arial" panose="020B0604020202020204" pitchFamily="34" charset="0"/>
              </a:endParaRPr>
            </a:p>
          </p:txBody>
        </p:sp>
        <p:sp>
          <p:nvSpPr>
            <p:cNvPr id="76" name="椭圆 75"/>
            <p:cNvSpPr/>
            <p:nvPr/>
          </p:nvSpPr>
          <p:spPr>
            <a:xfrm>
              <a:off x="4154229" y="1651915"/>
              <a:ext cx="99975" cy="99934"/>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49" name="组合 98"/>
            <p:cNvGrpSpPr/>
            <p:nvPr/>
          </p:nvGrpSpPr>
          <p:grpSpPr bwMode="auto">
            <a:xfrm>
              <a:off x="1618345" y="971011"/>
              <a:ext cx="1885306" cy="592627"/>
              <a:chOff x="5567014" y="1612231"/>
              <a:chExt cx="1885306" cy="592627"/>
            </a:xfrm>
          </p:grpSpPr>
          <p:sp>
            <p:nvSpPr>
              <p:cNvPr id="100" name="Rectangle 3"/>
              <p:cNvSpPr txBox="1">
                <a:spLocks noChangeArrowheads="1"/>
              </p:cNvSpPr>
              <p:nvPr/>
            </p:nvSpPr>
            <p:spPr>
              <a:xfrm>
                <a:off x="5567014" y="1612628"/>
                <a:ext cx="1885250" cy="59167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fontAlgn="auto">
                  <a:lnSpc>
                    <a:spcPct val="80000"/>
                  </a:lnSpc>
                  <a:spcAft>
                    <a:spcPts val="0"/>
                  </a:spcAft>
                  <a:buFont typeface="Arial" panose="020B0604020202020204" pitchFamily="34" charset="0"/>
                  <a:buNone/>
                  <a:defRPr/>
                </a:pPr>
                <a:r>
                  <a:rPr lang="en-US" altLang="ko-KR" sz="1400" dirty="0">
                    <a:solidFill>
                      <a:schemeClr val="tx1">
                        <a:lumMod val="65000"/>
                        <a:lumOff val="35000"/>
                      </a:schemeClr>
                    </a:solidFill>
                    <a:latin typeface="Arial Black" panose="020B0A04020102020204" pitchFamily="34" charset="0"/>
                    <a:cs typeface="Arial" panose="020B0604020202020204" pitchFamily="34" charset="0"/>
                  </a:rPr>
                  <a:t>ADD TEXT</a:t>
                </a:r>
                <a:endParaRPr lang="en-US" altLang="zh-CN" sz="1400" b="1" dirty="0">
                  <a:solidFill>
                    <a:schemeClr val="tx1">
                      <a:lumMod val="65000"/>
                      <a:lumOff val="35000"/>
                    </a:schemeClr>
                  </a:solidFill>
                  <a:latin typeface="Arial" panose="020B0604020202020204" pitchFamily="34" charset="0"/>
                </a:endParaRPr>
              </a:p>
              <a:p>
                <a:pPr marL="0" indent="0" algn="r" fontAlgn="auto">
                  <a:lnSpc>
                    <a:spcPct val="80000"/>
                  </a:lnSpc>
                  <a:spcAft>
                    <a:spcPts val="0"/>
                  </a:spcAft>
                  <a:buFont typeface="Arial" panose="020B0604020202020204" pitchFamily="34" charset="0"/>
                  <a:buNone/>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The leader of professional PPT designer in China.  </a:t>
                </a:r>
                <a:endParaRPr lang="en-US" altLang="zh-CN" sz="1100" dirty="0">
                  <a:solidFill>
                    <a:schemeClr val="tx1">
                      <a:lumMod val="50000"/>
                      <a:lumOff val="50000"/>
                    </a:schemeClr>
                  </a:solidFill>
                  <a:latin typeface="Arial" panose="020B0604020202020204" pitchFamily="34" charset="0"/>
                  <a:cs typeface="Arial" panose="020B0604020202020204" pitchFamily="34" charset="0"/>
                </a:endParaRPr>
              </a:p>
            </p:txBody>
          </p:sp>
          <p:cxnSp>
            <p:nvCxnSpPr>
              <p:cNvPr id="101" name="直接连接符 100"/>
              <p:cNvCxnSpPr/>
              <p:nvPr/>
            </p:nvCxnSpPr>
            <p:spPr>
              <a:xfrm>
                <a:off x="7430047" y="1660216"/>
                <a:ext cx="0" cy="43463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8445" name="TextBox 42"/>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ppt_x</p:attrName>
                                        </p:attrNameLst>
                                      </p:cBhvr>
                                      <p:tavLst>
                                        <p:tav tm="0">
                                          <p:val>
                                            <p:strVal val="#ppt_x+#ppt_w*1.125000"/>
                                          </p:val>
                                        </p:tav>
                                        <p:tav tm="100000">
                                          <p:val>
                                            <p:strVal val="#ppt_x"/>
                                          </p:val>
                                        </p:tav>
                                      </p:tavLst>
                                    </p:anim>
                                    <p:animEffect transition="in" filter="wipe(left)">
                                      <p:cBhvr>
                                        <p:cTn id="8" dur="500"/>
                                        <p:tgtEl>
                                          <p:spTgt spid="61"/>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additive="base">
                                        <p:cTn id="12" dur="500"/>
                                        <p:tgtEl>
                                          <p:spTgt spid="78"/>
                                        </p:tgtEl>
                                        <p:attrNameLst>
                                          <p:attrName>ppt_y</p:attrName>
                                        </p:attrNameLst>
                                      </p:cBhvr>
                                      <p:tavLst>
                                        <p:tav tm="0">
                                          <p:val>
                                            <p:strVal val="#ppt_y+#ppt_h*1.125000"/>
                                          </p:val>
                                        </p:tav>
                                        <p:tav tm="100000">
                                          <p:val>
                                            <p:strVal val="#ppt_y"/>
                                          </p:val>
                                        </p:tav>
                                      </p:tavLst>
                                    </p:anim>
                                    <p:animEffect transition="in" filter="wipe(up)">
                                      <p:cBhvr>
                                        <p:cTn id="13" dur="500"/>
                                        <p:tgtEl>
                                          <p:spTgt spid="78"/>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79"/>
                                        </p:tgtEl>
                                        <p:attrNameLst>
                                          <p:attrName>style.visibility</p:attrName>
                                        </p:attrNameLst>
                                      </p:cBhvr>
                                      <p:to>
                                        <p:strVal val="visible"/>
                                      </p:to>
                                    </p:set>
                                    <p:anim calcmode="lin" valueType="num">
                                      <p:cBhvr additive="base">
                                        <p:cTn id="17" dur="500"/>
                                        <p:tgtEl>
                                          <p:spTgt spid="79"/>
                                        </p:tgtEl>
                                        <p:attrNameLst>
                                          <p:attrName>ppt_y</p:attrName>
                                        </p:attrNameLst>
                                      </p:cBhvr>
                                      <p:tavLst>
                                        <p:tav tm="0">
                                          <p:val>
                                            <p:strVal val="#ppt_y+#ppt_h*1.125000"/>
                                          </p:val>
                                        </p:tav>
                                        <p:tav tm="100000">
                                          <p:val>
                                            <p:strVal val="#ppt_y"/>
                                          </p:val>
                                        </p:tav>
                                      </p:tavLst>
                                    </p:anim>
                                    <p:animEffect transition="in" filter="wipe(up)">
                                      <p:cBhvr>
                                        <p:cTn id="18" dur="500"/>
                                        <p:tgtEl>
                                          <p:spTgt spid="79"/>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p:tgtEl>
                                          <p:spTgt spid="80"/>
                                        </p:tgtEl>
                                        <p:attrNameLst>
                                          <p:attrName>ppt_x</p:attrName>
                                        </p:attrNameLst>
                                      </p:cBhvr>
                                      <p:tavLst>
                                        <p:tav tm="0">
                                          <p:val>
                                            <p:strVal val="#ppt_x-#ppt_w*1.125000"/>
                                          </p:val>
                                        </p:tav>
                                        <p:tav tm="100000">
                                          <p:val>
                                            <p:strVal val="#ppt_x"/>
                                          </p:val>
                                        </p:tav>
                                      </p:tavLst>
                                    </p:anim>
                                    <p:animEffect transition="in" filter="wipe(right)">
                                      <p:cBhvr>
                                        <p:cTn id="23" dur="500"/>
                                        <p:tgtEl>
                                          <p:spTgt spid="80"/>
                                        </p:tgtEl>
                                      </p:cBhvr>
                                    </p:animEffect>
                                  </p:childTnLst>
                                </p:cTn>
                              </p:par>
                            </p:childTnLst>
                          </p:cTn>
                        </p:par>
                        <p:par>
                          <p:cTn id="24" fill="hold">
                            <p:stCondLst>
                              <p:cond delay="2000"/>
                            </p:stCondLst>
                            <p:childTnLst>
                              <p:par>
                                <p:cTn id="25" presetID="12" presetClass="entr" presetSubtype="1"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 calcmode="lin" valueType="num">
                                      <p:cBhvr additive="base">
                                        <p:cTn id="27" dur="500"/>
                                        <p:tgtEl>
                                          <p:spTgt spid="82"/>
                                        </p:tgtEl>
                                        <p:attrNameLst>
                                          <p:attrName>ppt_y</p:attrName>
                                        </p:attrNameLst>
                                      </p:cBhvr>
                                      <p:tavLst>
                                        <p:tav tm="0">
                                          <p:val>
                                            <p:strVal val="#ppt_y-#ppt_h*1.125000"/>
                                          </p:val>
                                        </p:tav>
                                        <p:tav tm="100000">
                                          <p:val>
                                            <p:strVal val="#ppt_y"/>
                                          </p:val>
                                        </p:tav>
                                      </p:tavLst>
                                    </p:anim>
                                    <p:animEffect transition="in" filter="wipe(down)">
                                      <p:cBhvr>
                                        <p:cTn id="28" dur="500"/>
                                        <p:tgtEl>
                                          <p:spTgt spid="82"/>
                                        </p:tgtEl>
                                      </p:cBhvr>
                                    </p:animEffect>
                                  </p:childTnLst>
                                </p:cTn>
                              </p:par>
                              <p:par>
                                <p:cTn id="29" presetID="12" presetClass="entr" presetSubtype="2" fill="hold" nodeType="withEffect">
                                  <p:stCondLst>
                                    <p:cond delay="50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tgtEl>
                                          <p:spTgt spid="3"/>
                                        </p:tgtEl>
                                        <p:attrNameLst>
                                          <p:attrName>ppt_x</p:attrName>
                                        </p:attrNameLst>
                                      </p:cBhvr>
                                      <p:tavLst>
                                        <p:tav tm="0">
                                          <p:val>
                                            <p:strVal val="#ppt_x+#ppt_w*1.125000"/>
                                          </p:val>
                                        </p:tav>
                                        <p:tav tm="100000">
                                          <p:val>
                                            <p:strVal val="#ppt_x"/>
                                          </p:val>
                                        </p:tav>
                                      </p:tavLst>
                                    </p:anim>
                                    <p:animEffect transition="in" filter="wipe(left)">
                                      <p:cBhvr>
                                        <p:cTn id="32" dur="500"/>
                                        <p:tgtEl>
                                          <p:spTgt spid="3"/>
                                        </p:tgtEl>
                                      </p:cBhvr>
                                    </p:animEffect>
                                  </p:childTnLst>
                                </p:cTn>
                              </p:par>
                              <p:par>
                                <p:cTn id="33" presetID="12" presetClass="entr" presetSubtype="2" fill="hold"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p:tgtEl>
                                          <p:spTgt spid="6"/>
                                        </p:tgtEl>
                                        <p:attrNameLst>
                                          <p:attrName>ppt_x</p:attrName>
                                        </p:attrNameLst>
                                      </p:cBhvr>
                                      <p:tavLst>
                                        <p:tav tm="0">
                                          <p:val>
                                            <p:strVal val="#ppt_x+#ppt_w*1.125000"/>
                                          </p:val>
                                        </p:tav>
                                        <p:tav tm="100000">
                                          <p:val>
                                            <p:strVal val="#ppt_x"/>
                                          </p:val>
                                        </p:tav>
                                      </p:tavLst>
                                    </p:anim>
                                    <p:animEffect transition="in" filter="wipe(left)">
                                      <p:cBhvr>
                                        <p:cTn id="36" dur="500"/>
                                        <p:tgtEl>
                                          <p:spTgt spid="6"/>
                                        </p:tgtEl>
                                      </p:cBhvr>
                                    </p:animEffect>
                                  </p:childTnLst>
                                </p:cTn>
                              </p:par>
                              <p:par>
                                <p:cTn id="37" presetID="12" presetClass="entr" presetSubtype="8" fill="hold" nodeType="withEffect">
                                  <p:stCondLst>
                                    <p:cond delay="5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p:tgtEl>
                                          <p:spTgt spid="5"/>
                                        </p:tgtEl>
                                        <p:attrNameLst>
                                          <p:attrName>ppt_x</p:attrName>
                                        </p:attrNameLst>
                                      </p:cBhvr>
                                      <p:tavLst>
                                        <p:tav tm="0">
                                          <p:val>
                                            <p:strVal val="#ppt_x-#ppt_w*1.125000"/>
                                          </p:val>
                                        </p:tav>
                                        <p:tav tm="100000">
                                          <p:val>
                                            <p:strVal val="#ppt_x"/>
                                          </p:val>
                                        </p:tav>
                                      </p:tavLst>
                                    </p:anim>
                                    <p:animEffect transition="in" filter="wipe(right)">
                                      <p:cBhvr>
                                        <p:cTn id="40" dur="500"/>
                                        <p:tgtEl>
                                          <p:spTgt spid="5"/>
                                        </p:tgtEl>
                                      </p:cBhvr>
                                    </p:animEffect>
                                  </p:childTnLst>
                                </p:cTn>
                              </p:par>
                              <p:par>
                                <p:cTn id="41" presetID="12" presetClass="entr" presetSubtype="8" fill="hold" nodeType="withEffect">
                                  <p:stCondLst>
                                    <p:cond delay="50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p:tgtEl>
                                          <p:spTgt spid="2"/>
                                        </p:tgtEl>
                                        <p:attrNameLst>
                                          <p:attrName>ppt_x</p:attrName>
                                        </p:attrNameLst>
                                      </p:cBhvr>
                                      <p:tavLst>
                                        <p:tav tm="0">
                                          <p:val>
                                            <p:strVal val="#ppt_x-#ppt_w*1.125000"/>
                                          </p:val>
                                        </p:tav>
                                        <p:tav tm="100000">
                                          <p:val>
                                            <p:strVal val="#ppt_x"/>
                                          </p:val>
                                        </p:tav>
                                      </p:tavLst>
                                    </p:anim>
                                    <p:animEffect transition="in" filter="wipe(right)">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1959" y="928902"/>
            <a:ext cx="6240209" cy="3064662"/>
            <a:chOff x="1403350" y="2276475"/>
            <a:chExt cx="7416800" cy="3897371"/>
          </a:xfrm>
          <a:solidFill>
            <a:schemeClr val="bg1">
              <a:lumMod val="85000"/>
            </a:schemeClr>
          </a:solidFill>
        </p:grpSpPr>
        <p:sp>
          <p:nvSpPr>
            <p:cNvPr id="3"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7"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8"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9"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0"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1"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2"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3"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4"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5"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6"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7"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8"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9"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0"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1"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2"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3"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4"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5"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6"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7"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8"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9"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0"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1"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2"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3"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4"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5"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6"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7"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8"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9"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0"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1"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2"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3"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4"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5"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6"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7"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8"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9"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0"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1"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2"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3"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4"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5"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6"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7"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8"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9"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0"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1"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2"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3"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4"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5"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6"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7"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8"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9"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0"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1"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2"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3"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4"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5"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6"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7"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8"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9"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0"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1"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2"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3"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4"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5"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6"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7"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8"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9"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0"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1"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2"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3"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4"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5"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6"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7"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8"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9"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0"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1"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2"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3"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4"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5"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6"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7"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8"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9"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0"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1"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2"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3"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4"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5"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6"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7"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8"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9"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0"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1"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2"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3"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4"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5"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6"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7"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8"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9"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0"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1"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2"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3"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4"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5"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6"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7"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8"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9"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0"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1"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2"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3"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4"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5"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6"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7"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8"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9"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0"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1"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2"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3"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4"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5"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6"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7"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8"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9"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0"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1"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2"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3"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4"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5"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6"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7"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8"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9"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0"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1"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2"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3"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4"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5"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6"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7"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8"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9"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0"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1"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2"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3"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4"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5"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6"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7"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8"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9"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0"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1"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2"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3"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4"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5"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6"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7"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8"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9"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0"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1"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2"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3"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4"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5"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6"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7"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8"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9"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0"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1"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2"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3"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4"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5"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6"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7"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8"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9"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0"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1"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2"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3"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4"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5"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6"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7"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8"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9"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0"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1"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2"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3"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4"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5"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6"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7"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8"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9"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0"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1"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2"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3"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4"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5"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grpSp>
      <p:sp>
        <p:nvSpPr>
          <p:cNvPr id="313" name="矩形 312"/>
          <p:cNvSpPr>
            <a:spLocks noChangeArrowheads="1"/>
          </p:cNvSpPr>
          <p:nvPr/>
        </p:nvSpPr>
        <p:spPr bwMode="auto">
          <a:xfrm>
            <a:off x="3933825" y="1849438"/>
            <a:ext cx="14351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ko-KR" sz="1350">
                <a:latin typeface="Arial Black" panose="020B0A04020102020204" pitchFamily="34" charset="0"/>
                <a:ea typeface="Malgun Gothic" panose="020B0503020000020004" pitchFamily="34" charset="-127"/>
              </a:rPr>
              <a:t>ADD TEXT</a:t>
            </a:r>
            <a:endParaRPr lang="en-US" altLang="zh-CN" sz="1350" b="1">
              <a:latin typeface="Arial" panose="020B0604020202020204" pitchFamily="34" charset="0"/>
            </a:endParaRPr>
          </a:p>
        </p:txBody>
      </p:sp>
      <p:grpSp>
        <p:nvGrpSpPr>
          <p:cNvPr id="268" name="组合 267"/>
          <p:cNvGrpSpPr/>
          <p:nvPr/>
        </p:nvGrpSpPr>
        <p:grpSpPr bwMode="auto">
          <a:xfrm>
            <a:off x="6018213" y="1674813"/>
            <a:ext cx="1524000" cy="261937"/>
            <a:chOff x="6018079" y="1675235"/>
            <a:chExt cx="1524043" cy="261610"/>
          </a:xfrm>
        </p:grpSpPr>
        <p:sp>
          <p:nvSpPr>
            <p:cNvPr id="274" name="椭圆 273"/>
            <p:cNvSpPr/>
            <p:nvPr/>
          </p:nvSpPr>
          <p:spPr>
            <a:xfrm>
              <a:off x="6018079" y="176719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05" name="直接连接符 304"/>
            <p:cNvCxnSpPr/>
            <p:nvPr/>
          </p:nvCxnSpPr>
          <p:spPr>
            <a:xfrm flipV="1">
              <a:off x="6118094" y="1808419"/>
              <a:ext cx="887438" cy="9513"/>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33" name="矩形 314"/>
            <p:cNvSpPr>
              <a:spLocks noChangeArrowheads="1"/>
            </p:cNvSpPr>
            <p:nvPr/>
          </p:nvSpPr>
          <p:spPr bwMode="auto">
            <a:xfrm>
              <a:off x="7075328" y="167523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20%</a:t>
              </a:r>
              <a:endParaRPr lang="en-US" altLang="zh-CN" sz="1100" b="1">
                <a:latin typeface="Arial" panose="020B0604020202020204" pitchFamily="34" charset="0"/>
                <a:cs typeface="Arial" panose="020B0604020202020204" pitchFamily="34" charset="0"/>
              </a:endParaRPr>
            </a:p>
          </p:txBody>
        </p:sp>
      </p:grpSp>
      <p:grpSp>
        <p:nvGrpSpPr>
          <p:cNvPr id="266" name="组合 265"/>
          <p:cNvGrpSpPr/>
          <p:nvPr/>
        </p:nvGrpSpPr>
        <p:grpSpPr bwMode="auto">
          <a:xfrm>
            <a:off x="6129338" y="742950"/>
            <a:ext cx="887412" cy="663575"/>
            <a:chOff x="6130121" y="742704"/>
            <a:chExt cx="887057" cy="664517"/>
          </a:xfrm>
        </p:grpSpPr>
        <p:sp>
          <p:nvSpPr>
            <p:cNvPr id="267" name="椭圆 266"/>
            <p:cNvSpPr/>
            <p:nvPr/>
          </p:nvSpPr>
          <p:spPr>
            <a:xfrm>
              <a:off x="6130121" y="130651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525" name="组合 271"/>
            <p:cNvGrpSpPr/>
            <p:nvPr/>
          </p:nvGrpSpPr>
          <p:grpSpPr bwMode="auto">
            <a:xfrm>
              <a:off x="6224495" y="993618"/>
              <a:ext cx="723766" cy="327646"/>
              <a:chOff x="7077222" y="777560"/>
              <a:chExt cx="795928" cy="360313"/>
            </a:xfrm>
          </p:grpSpPr>
          <p:cxnSp>
            <p:nvCxnSpPr>
              <p:cNvPr id="269" name="直接连接符 268"/>
              <p:cNvCxnSpPr/>
              <p:nvPr/>
            </p:nvCxnSpPr>
            <p:spPr>
              <a:xfrm flipV="1">
                <a:off x="7076398" y="777854"/>
                <a:ext cx="335055" cy="3601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7407963" y="779603"/>
                <a:ext cx="46593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526" name="矩形 315"/>
            <p:cNvSpPr>
              <a:spLocks noChangeArrowheads="1"/>
            </p:cNvSpPr>
            <p:nvPr/>
          </p:nvSpPr>
          <p:spPr bwMode="auto">
            <a:xfrm>
              <a:off x="6550384" y="74270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15%</a:t>
              </a:r>
              <a:endParaRPr lang="en-US" altLang="zh-CN" sz="1100" b="1">
                <a:latin typeface="Arial" panose="020B0604020202020204" pitchFamily="34" charset="0"/>
                <a:cs typeface="Arial" panose="020B0604020202020204" pitchFamily="34" charset="0"/>
              </a:endParaRPr>
            </a:p>
          </p:txBody>
        </p:sp>
      </p:grpSp>
      <p:grpSp>
        <p:nvGrpSpPr>
          <p:cNvPr id="280" name="组合 279"/>
          <p:cNvGrpSpPr/>
          <p:nvPr/>
        </p:nvGrpSpPr>
        <p:grpSpPr bwMode="auto">
          <a:xfrm>
            <a:off x="3030538" y="484188"/>
            <a:ext cx="725487" cy="590550"/>
            <a:chOff x="3030436" y="483518"/>
            <a:chExt cx="725941" cy="590723"/>
          </a:xfrm>
        </p:grpSpPr>
        <p:sp>
          <p:nvSpPr>
            <p:cNvPr id="306" name="椭圆 305"/>
            <p:cNvSpPr/>
            <p:nvPr/>
          </p:nvSpPr>
          <p:spPr>
            <a:xfrm>
              <a:off x="3655673" y="9735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07" name="直接连接符 306"/>
            <p:cNvCxnSpPr/>
            <p:nvPr/>
          </p:nvCxnSpPr>
          <p:spPr>
            <a:xfrm flipH="1" flipV="1">
              <a:off x="3405320" y="737592"/>
              <a:ext cx="265278" cy="25089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8" name="直接连接符 307"/>
            <p:cNvCxnSpPr/>
            <p:nvPr/>
          </p:nvCxnSpPr>
          <p:spPr>
            <a:xfrm flipH="1">
              <a:off x="3054263" y="737592"/>
              <a:ext cx="35264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21" name="矩形 316"/>
            <p:cNvSpPr>
              <a:spLocks noChangeArrowheads="1"/>
            </p:cNvSpPr>
            <p:nvPr/>
          </p:nvSpPr>
          <p:spPr bwMode="auto">
            <a:xfrm>
              <a:off x="3030436" y="48351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5%</a:t>
              </a:r>
              <a:endParaRPr lang="en-US" altLang="zh-CN" sz="1100" b="1">
                <a:latin typeface="Arial" panose="020B0604020202020204" pitchFamily="34" charset="0"/>
                <a:cs typeface="Arial" panose="020B0604020202020204" pitchFamily="34" charset="0"/>
              </a:endParaRPr>
            </a:p>
          </p:txBody>
        </p:sp>
      </p:grpSp>
      <p:grpSp>
        <p:nvGrpSpPr>
          <p:cNvPr id="279" name="组合 278"/>
          <p:cNvGrpSpPr/>
          <p:nvPr/>
        </p:nvGrpSpPr>
        <p:grpSpPr bwMode="auto">
          <a:xfrm>
            <a:off x="915988" y="1716088"/>
            <a:ext cx="1306512" cy="260350"/>
            <a:chOff x="915853" y="1715439"/>
            <a:chExt cx="1306189" cy="261610"/>
          </a:xfrm>
        </p:grpSpPr>
        <p:sp>
          <p:nvSpPr>
            <p:cNvPr id="301" name="椭圆 300"/>
            <p:cNvSpPr/>
            <p:nvPr/>
          </p:nvSpPr>
          <p:spPr>
            <a:xfrm>
              <a:off x="2121338" y="1799653"/>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03" name="直接连接符 302"/>
            <p:cNvCxnSpPr/>
            <p:nvPr/>
          </p:nvCxnSpPr>
          <p:spPr>
            <a:xfrm flipH="1">
              <a:off x="1382463" y="1849434"/>
              <a:ext cx="739592" cy="159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15" name="矩形 317"/>
            <p:cNvSpPr>
              <a:spLocks noChangeArrowheads="1"/>
            </p:cNvSpPr>
            <p:nvPr/>
          </p:nvSpPr>
          <p:spPr bwMode="auto">
            <a:xfrm>
              <a:off x="915853" y="171543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10%</a:t>
              </a:r>
              <a:endParaRPr lang="en-US" altLang="zh-CN" sz="1100" b="1">
                <a:latin typeface="Arial" panose="020B0604020202020204" pitchFamily="34" charset="0"/>
                <a:cs typeface="Arial" panose="020B0604020202020204" pitchFamily="34" charset="0"/>
              </a:endParaRPr>
            </a:p>
          </p:txBody>
        </p:sp>
      </p:grpSp>
      <p:grpSp>
        <p:nvGrpSpPr>
          <p:cNvPr id="275" name="组合 274"/>
          <p:cNvGrpSpPr/>
          <p:nvPr/>
        </p:nvGrpSpPr>
        <p:grpSpPr bwMode="auto">
          <a:xfrm>
            <a:off x="1846263" y="2965450"/>
            <a:ext cx="1089025" cy="273050"/>
            <a:chOff x="1846554" y="2965399"/>
            <a:chExt cx="1089524" cy="272410"/>
          </a:xfrm>
        </p:grpSpPr>
        <p:sp>
          <p:nvSpPr>
            <p:cNvPr id="276" name="椭圆 275"/>
            <p:cNvSpPr/>
            <p:nvPr/>
          </p:nvSpPr>
          <p:spPr>
            <a:xfrm>
              <a:off x="2835374" y="30301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507" name="组合 293"/>
            <p:cNvGrpSpPr/>
            <p:nvPr/>
          </p:nvGrpSpPr>
          <p:grpSpPr bwMode="auto">
            <a:xfrm>
              <a:off x="1907703" y="3085438"/>
              <a:ext cx="923241" cy="152371"/>
              <a:chOff x="3334431" y="2532757"/>
              <a:chExt cx="1015290" cy="167563"/>
            </a:xfrm>
          </p:grpSpPr>
          <p:cxnSp>
            <p:nvCxnSpPr>
              <p:cNvPr id="295" name="直接连接符 294"/>
              <p:cNvCxnSpPr/>
              <p:nvPr/>
            </p:nvCxnSpPr>
            <p:spPr>
              <a:xfrm flipH="1">
                <a:off x="4182392" y="2533118"/>
                <a:ext cx="167671" cy="16720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flipH="1">
                <a:off x="3335301" y="2700320"/>
                <a:ext cx="85058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508" name="矩形 318"/>
            <p:cNvSpPr>
              <a:spLocks noChangeArrowheads="1"/>
            </p:cNvSpPr>
            <p:nvPr/>
          </p:nvSpPr>
          <p:spPr bwMode="auto">
            <a:xfrm>
              <a:off x="1846554" y="2965399"/>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8%</a:t>
              </a:r>
              <a:endParaRPr lang="en-US" altLang="zh-CN" sz="1100" b="1">
                <a:latin typeface="Arial" panose="020B0604020202020204" pitchFamily="34" charset="0"/>
                <a:cs typeface="Arial" panose="020B0604020202020204" pitchFamily="34" charset="0"/>
              </a:endParaRPr>
            </a:p>
          </p:txBody>
        </p:sp>
      </p:grpSp>
      <p:grpSp>
        <p:nvGrpSpPr>
          <p:cNvPr id="273" name="组合 272"/>
          <p:cNvGrpSpPr/>
          <p:nvPr/>
        </p:nvGrpSpPr>
        <p:grpSpPr bwMode="auto">
          <a:xfrm>
            <a:off x="3208338" y="3279775"/>
            <a:ext cx="501650" cy="673100"/>
            <a:chOff x="3207935" y="3279921"/>
            <a:chExt cx="501820" cy="672669"/>
          </a:xfrm>
        </p:grpSpPr>
        <p:sp>
          <p:nvSpPr>
            <p:cNvPr id="281" name="椭圆 280"/>
            <p:cNvSpPr/>
            <p:nvPr/>
          </p:nvSpPr>
          <p:spPr>
            <a:xfrm>
              <a:off x="3207935" y="3279921"/>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93" name="直接连接符 292"/>
            <p:cNvCxnSpPr/>
            <p:nvPr/>
          </p:nvCxnSpPr>
          <p:spPr>
            <a:xfrm>
              <a:off x="3258752" y="3379870"/>
              <a:ext cx="6352" cy="51878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03" name="矩形 319"/>
            <p:cNvSpPr>
              <a:spLocks noChangeArrowheads="1"/>
            </p:cNvSpPr>
            <p:nvPr/>
          </p:nvSpPr>
          <p:spPr bwMode="auto">
            <a:xfrm>
              <a:off x="3321507" y="3690980"/>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4%</a:t>
              </a:r>
              <a:endParaRPr lang="en-US" altLang="zh-CN" sz="1100" b="1">
                <a:latin typeface="Arial" panose="020B0604020202020204" pitchFamily="34" charset="0"/>
                <a:cs typeface="Arial" panose="020B0604020202020204" pitchFamily="34" charset="0"/>
              </a:endParaRPr>
            </a:p>
          </p:txBody>
        </p:sp>
      </p:grpSp>
      <p:grpSp>
        <p:nvGrpSpPr>
          <p:cNvPr id="284" name="组合 283"/>
          <p:cNvGrpSpPr/>
          <p:nvPr/>
        </p:nvGrpSpPr>
        <p:grpSpPr bwMode="auto">
          <a:xfrm>
            <a:off x="3308350" y="2316163"/>
            <a:ext cx="1035050" cy="398462"/>
            <a:chOff x="3308639" y="2315810"/>
            <a:chExt cx="1034254" cy="399039"/>
          </a:xfrm>
        </p:grpSpPr>
        <p:sp>
          <p:nvSpPr>
            <p:cNvPr id="277" name="椭圆 276"/>
            <p:cNvSpPr/>
            <p:nvPr/>
          </p:nvSpPr>
          <p:spPr>
            <a:xfrm>
              <a:off x="4242189" y="2315810"/>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495" name="组合 286"/>
            <p:cNvGrpSpPr/>
            <p:nvPr/>
          </p:nvGrpSpPr>
          <p:grpSpPr bwMode="auto">
            <a:xfrm>
              <a:off x="3776365" y="2405370"/>
              <a:ext cx="493873" cy="153408"/>
              <a:chOff x="3806608" y="2524633"/>
              <a:chExt cx="543113" cy="168703"/>
            </a:xfrm>
          </p:grpSpPr>
          <p:cxnSp>
            <p:nvCxnSpPr>
              <p:cNvPr id="283" name="直接连接符 282"/>
              <p:cNvCxnSpPr/>
              <p:nvPr/>
            </p:nvCxnSpPr>
            <p:spPr>
              <a:xfrm flipH="1">
                <a:off x="4180166" y="2524049"/>
                <a:ext cx="169210" cy="1678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flipH="1">
                <a:off x="3806857" y="2693634"/>
                <a:ext cx="37854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496" name="矩形 320"/>
            <p:cNvSpPr>
              <a:spLocks noChangeArrowheads="1"/>
            </p:cNvSpPr>
            <p:nvPr/>
          </p:nvSpPr>
          <p:spPr bwMode="auto">
            <a:xfrm>
              <a:off x="3308639" y="2461233"/>
              <a:ext cx="452530" cy="2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11%</a:t>
              </a:r>
              <a:endParaRPr lang="en-US" altLang="zh-CN" sz="1100" b="1">
                <a:latin typeface="Arial" panose="020B0604020202020204" pitchFamily="34" charset="0"/>
                <a:cs typeface="Arial" panose="020B0604020202020204" pitchFamily="34" charset="0"/>
              </a:endParaRPr>
            </a:p>
          </p:txBody>
        </p:sp>
      </p:grpSp>
      <p:grpSp>
        <p:nvGrpSpPr>
          <p:cNvPr id="282" name="组合 281"/>
          <p:cNvGrpSpPr/>
          <p:nvPr/>
        </p:nvGrpSpPr>
        <p:grpSpPr bwMode="auto">
          <a:xfrm>
            <a:off x="4886325" y="2911475"/>
            <a:ext cx="733425" cy="312738"/>
            <a:chOff x="4887094" y="2911268"/>
            <a:chExt cx="732476" cy="313653"/>
          </a:xfrm>
        </p:grpSpPr>
        <p:sp>
          <p:nvSpPr>
            <p:cNvPr id="278" name="椭圆 277"/>
            <p:cNvSpPr/>
            <p:nvPr/>
          </p:nvSpPr>
          <p:spPr>
            <a:xfrm>
              <a:off x="4887094" y="291126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488" name="组合 308"/>
            <p:cNvGrpSpPr/>
            <p:nvPr/>
          </p:nvGrpSpPr>
          <p:grpSpPr bwMode="auto">
            <a:xfrm flipH="1">
              <a:off x="4987798" y="3001933"/>
              <a:ext cx="521147" cy="208300"/>
              <a:chOff x="3806608" y="2532757"/>
              <a:chExt cx="543113" cy="167563"/>
            </a:xfrm>
          </p:grpSpPr>
          <p:cxnSp>
            <p:nvCxnSpPr>
              <p:cNvPr id="310" name="直接连接符 309"/>
              <p:cNvCxnSpPr/>
              <p:nvPr/>
            </p:nvCxnSpPr>
            <p:spPr>
              <a:xfrm flipH="1">
                <a:off x="4180392" y="2532827"/>
                <a:ext cx="168532" cy="16778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flipH="1">
                <a:off x="3806979" y="2700608"/>
                <a:ext cx="37837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489" name="矩形 321"/>
            <p:cNvSpPr>
              <a:spLocks noChangeArrowheads="1"/>
            </p:cNvSpPr>
            <p:nvPr/>
          </p:nvSpPr>
          <p:spPr bwMode="auto">
            <a:xfrm>
              <a:off x="5152776" y="2963311"/>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12%</a:t>
              </a:r>
              <a:endParaRPr lang="en-US" altLang="zh-CN" sz="1100" b="1">
                <a:latin typeface="Arial" panose="020B0604020202020204" pitchFamily="34" charset="0"/>
                <a:cs typeface="Arial" panose="020B0604020202020204" pitchFamily="34" charset="0"/>
              </a:endParaRPr>
            </a:p>
          </p:txBody>
        </p:sp>
      </p:grpSp>
      <p:grpSp>
        <p:nvGrpSpPr>
          <p:cNvPr id="270" name="组合 269"/>
          <p:cNvGrpSpPr/>
          <p:nvPr/>
        </p:nvGrpSpPr>
        <p:grpSpPr bwMode="auto">
          <a:xfrm flipH="1">
            <a:off x="6923088" y="3260725"/>
            <a:ext cx="601662" cy="261938"/>
            <a:chOff x="5924324" y="3212817"/>
            <a:chExt cx="608713" cy="261610"/>
          </a:xfrm>
        </p:grpSpPr>
        <p:grpSp>
          <p:nvGrpSpPr>
            <p:cNvPr id="19478" name="组合 287"/>
            <p:cNvGrpSpPr/>
            <p:nvPr/>
          </p:nvGrpSpPr>
          <p:grpSpPr bwMode="auto">
            <a:xfrm>
              <a:off x="5976828" y="3290041"/>
              <a:ext cx="493873" cy="152371"/>
              <a:chOff x="3806608" y="2532757"/>
              <a:chExt cx="543113" cy="167563"/>
            </a:xfrm>
          </p:grpSpPr>
          <p:cxnSp>
            <p:nvCxnSpPr>
              <p:cNvPr id="289" name="直接连接符 288"/>
              <p:cNvCxnSpPr/>
              <p:nvPr/>
            </p:nvCxnSpPr>
            <p:spPr>
              <a:xfrm flipH="1">
                <a:off x="4181596" y="2533270"/>
                <a:ext cx="167793" cy="16738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flipH="1">
                <a:off x="3807154" y="2700655"/>
                <a:ext cx="37797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91" name="椭圆 290"/>
            <p:cNvSpPr/>
            <p:nvPr/>
          </p:nvSpPr>
          <p:spPr>
            <a:xfrm>
              <a:off x="6432333" y="3214375"/>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482" name="矩形 322"/>
            <p:cNvSpPr>
              <a:spLocks noChangeArrowheads="1"/>
            </p:cNvSpPr>
            <p:nvPr/>
          </p:nvSpPr>
          <p:spPr bwMode="auto">
            <a:xfrm>
              <a:off x="5924324" y="321281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15%</a:t>
              </a:r>
              <a:endParaRPr lang="en-US" altLang="zh-CN" sz="1100" b="1">
                <a:latin typeface="Arial" panose="020B0604020202020204" pitchFamily="34" charset="0"/>
                <a:cs typeface="Arial" panose="020B0604020202020204" pitchFamily="34" charset="0"/>
              </a:endParaRPr>
            </a:p>
          </p:txBody>
        </p:sp>
      </p:grpSp>
      <p:grpSp>
        <p:nvGrpSpPr>
          <p:cNvPr id="312" name="组合 311"/>
          <p:cNvGrpSpPr/>
          <p:nvPr/>
        </p:nvGrpSpPr>
        <p:grpSpPr bwMode="auto">
          <a:xfrm>
            <a:off x="4572000" y="3795713"/>
            <a:ext cx="2754313" cy="719137"/>
            <a:chOff x="1249046" y="3286879"/>
            <a:chExt cx="2882924" cy="718919"/>
          </a:xfrm>
        </p:grpSpPr>
        <p:sp>
          <p:nvSpPr>
            <p:cNvPr id="19471" name="TextBox 323"/>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325" name="矩形 324"/>
            <p:cNvSpPr/>
            <p:nvPr/>
          </p:nvSpPr>
          <p:spPr>
            <a:xfrm>
              <a:off x="1445118" y="3574129"/>
              <a:ext cx="2686852" cy="431669"/>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9473" name="组合 325"/>
            <p:cNvGrpSpPr/>
            <p:nvPr/>
          </p:nvGrpSpPr>
          <p:grpSpPr bwMode="auto">
            <a:xfrm>
              <a:off x="1249046" y="3377778"/>
              <a:ext cx="156756" cy="156756"/>
              <a:chOff x="5308985" y="532629"/>
              <a:chExt cx="156756" cy="156756"/>
            </a:xfrm>
          </p:grpSpPr>
          <p:sp>
            <p:nvSpPr>
              <p:cNvPr id="327" name="圆角矩形 32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8" name="等腰三角形 327"/>
              <p:cNvSpPr/>
              <p:nvPr/>
            </p:nvSpPr>
            <p:spPr>
              <a:xfrm rot="5400000">
                <a:off x="5360896" y="587484"/>
                <a:ext cx="52371" cy="4652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sp>
        <p:nvSpPr>
          <p:cNvPr id="19470" name="TextBox 32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13"/>
                                        </p:tgtEl>
                                        <p:attrNameLst>
                                          <p:attrName>style.visibility</p:attrName>
                                        </p:attrNameLst>
                                      </p:cBhvr>
                                      <p:to>
                                        <p:strVal val="visible"/>
                                      </p:to>
                                    </p:set>
                                    <p:anim calcmode="lin" valueType="num">
                                      <p:cBhvr>
                                        <p:cTn id="12" dur="500" fill="hold"/>
                                        <p:tgtEl>
                                          <p:spTgt spid="313"/>
                                        </p:tgtEl>
                                        <p:attrNameLst>
                                          <p:attrName>ppt_w</p:attrName>
                                        </p:attrNameLst>
                                      </p:cBhvr>
                                      <p:tavLst>
                                        <p:tav tm="0">
                                          <p:val>
                                            <p:fltVal val="0"/>
                                          </p:val>
                                        </p:tav>
                                        <p:tav tm="100000">
                                          <p:val>
                                            <p:strVal val="#ppt_w"/>
                                          </p:val>
                                        </p:tav>
                                      </p:tavLst>
                                    </p:anim>
                                    <p:anim calcmode="lin" valueType="num">
                                      <p:cBhvr>
                                        <p:cTn id="13" dur="500" fill="hold"/>
                                        <p:tgtEl>
                                          <p:spTgt spid="313"/>
                                        </p:tgtEl>
                                        <p:attrNameLst>
                                          <p:attrName>ppt_h</p:attrName>
                                        </p:attrNameLst>
                                      </p:cBhvr>
                                      <p:tavLst>
                                        <p:tav tm="0">
                                          <p:val>
                                            <p:fltVal val="0"/>
                                          </p:val>
                                        </p:tav>
                                        <p:tav tm="100000">
                                          <p:val>
                                            <p:strVal val="#ppt_h"/>
                                          </p:val>
                                        </p:tav>
                                      </p:tavLst>
                                    </p:anim>
                                    <p:animEffect transition="in" filter="fade">
                                      <p:cBhvr>
                                        <p:cTn id="14" dur="500"/>
                                        <p:tgtEl>
                                          <p:spTgt spid="313"/>
                                        </p:tgtEl>
                                      </p:cBhvr>
                                    </p:animEffect>
                                  </p:childTnLst>
                                </p:cTn>
                              </p:par>
                              <p:par>
                                <p:cTn id="15" presetID="12" presetClass="entr" presetSubtype="2" fill="hold" nodeType="withEffect">
                                  <p:stCondLst>
                                    <p:cond delay="1500"/>
                                  </p:stCondLst>
                                  <p:childTnLst>
                                    <p:set>
                                      <p:cBhvr>
                                        <p:cTn id="16" dur="1" fill="hold">
                                          <p:stCondLst>
                                            <p:cond delay="0"/>
                                          </p:stCondLst>
                                        </p:cTn>
                                        <p:tgtEl>
                                          <p:spTgt spid="280"/>
                                        </p:tgtEl>
                                        <p:attrNameLst>
                                          <p:attrName>style.visibility</p:attrName>
                                        </p:attrNameLst>
                                      </p:cBhvr>
                                      <p:to>
                                        <p:strVal val="visible"/>
                                      </p:to>
                                    </p:set>
                                    <p:anim calcmode="lin" valueType="num">
                                      <p:cBhvr additive="base">
                                        <p:cTn id="17" dur="500"/>
                                        <p:tgtEl>
                                          <p:spTgt spid="280"/>
                                        </p:tgtEl>
                                        <p:attrNameLst>
                                          <p:attrName>ppt_x</p:attrName>
                                        </p:attrNameLst>
                                      </p:cBhvr>
                                      <p:tavLst>
                                        <p:tav tm="0">
                                          <p:val>
                                            <p:strVal val="#ppt_x+#ppt_w*1.125000"/>
                                          </p:val>
                                        </p:tav>
                                        <p:tav tm="100000">
                                          <p:val>
                                            <p:strVal val="#ppt_x"/>
                                          </p:val>
                                        </p:tav>
                                      </p:tavLst>
                                    </p:anim>
                                    <p:animEffect transition="in" filter="wipe(left)">
                                      <p:cBhvr>
                                        <p:cTn id="18" dur="500"/>
                                        <p:tgtEl>
                                          <p:spTgt spid="280"/>
                                        </p:tgtEl>
                                      </p:cBhvr>
                                    </p:animEffect>
                                  </p:childTnLst>
                                </p:cTn>
                              </p:par>
                              <p:par>
                                <p:cTn id="19" presetID="12" presetClass="entr" presetSubtype="2" fill="hold" nodeType="withEffect">
                                  <p:stCondLst>
                                    <p:cond delay="1500"/>
                                  </p:stCondLst>
                                  <p:childTnLst>
                                    <p:set>
                                      <p:cBhvr>
                                        <p:cTn id="20" dur="1" fill="hold">
                                          <p:stCondLst>
                                            <p:cond delay="0"/>
                                          </p:stCondLst>
                                        </p:cTn>
                                        <p:tgtEl>
                                          <p:spTgt spid="279"/>
                                        </p:tgtEl>
                                        <p:attrNameLst>
                                          <p:attrName>style.visibility</p:attrName>
                                        </p:attrNameLst>
                                      </p:cBhvr>
                                      <p:to>
                                        <p:strVal val="visible"/>
                                      </p:to>
                                    </p:set>
                                    <p:anim calcmode="lin" valueType="num">
                                      <p:cBhvr additive="base">
                                        <p:cTn id="21" dur="500"/>
                                        <p:tgtEl>
                                          <p:spTgt spid="279"/>
                                        </p:tgtEl>
                                        <p:attrNameLst>
                                          <p:attrName>ppt_x</p:attrName>
                                        </p:attrNameLst>
                                      </p:cBhvr>
                                      <p:tavLst>
                                        <p:tav tm="0">
                                          <p:val>
                                            <p:strVal val="#ppt_x+#ppt_w*1.125000"/>
                                          </p:val>
                                        </p:tav>
                                        <p:tav tm="100000">
                                          <p:val>
                                            <p:strVal val="#ppt_x"/>
                                          </p:val>
                                        </p:tav>
                                      </p:tavLst>
                                    </p:anim>
                                    <p:animEffect transition="in" filter="wipe(left)">
                                      <p:cBhvr>
                                        <p:cTn id="22" dur="500"/>
                                        <p:tgtEl>
                                          <p:spTgt spid="279"/>
                                        </p:tgtEl>
                                      </p:cBhvr>
                                    </p:animEffect>
                                  </p:childTnLst>
                                </p:cTn>
                              </p:par>
                              <p:par>
                                <p:cTn id="23" presetID="12" presetClass="entr" presetSubtype="2" fill="hold" nodeType="withEffect">
                                  <p:stCondLst>
                                    <p:cond delay="1500"/>
                                  </p:stCondLst>
                                  <p:childTnLst>
                                    <p:set>
                                      <p:cBhvr>
                                        <p:cTn id="24" dur="1" fill="hold">
                                          <p:stCondLst>
                                            <p:cond delay="0"/>
                                          </p:stCondLst>
                                        </p:cTn>
                                        <p:tgtEl>
                                          <p:spTgt spid="275"/>
                                        </p:tgtEl>
                                        <p:attrNameLst>
                                          <p:attrName>style.visibility</p:attrName>
                                        </p:attrNameLst>
                                      </p:cBhvr>
                                      <p:to>
                                        <p:strVal val="visible"/>
                                      </p:to>
                                    </p:set>
                                    <p:anim calcmode="lin" valueType="num">
                                      <p:cBhvr additive="base">
                                        <p:cTn id="25" dur="500"/>
                                        <p:tgtEl>
                                          <p:spTgt spid="275"/>
                                        </p:tgtEl>
                                        <p:attrNameLst>
                                          <p:attrName>ppt_x</p:attrName>
                                        </p:attrNameLst>
                                      </p:cBhvr>
                                      <p:tavLst>
                                        <p:tav tm="0">
                                          <p:val>
                                            <p:strVal val="#ppt_x+#ppt_w*1.125000"/>
                                          </p:val>
                                        </p:tav>
                                        <p:tav tm="100000">
                                          <p:val>
                                            <p:strVal val="#ppt_x"/>
                                          </p:val>
                                        </p:tav>
                                      </p:tavLst>
                                    </p:anim>
                                    <p:animEffect transition="in" filter="wipe(left)">
                                      <p:cBhvr>
                                        <p:cTn id="26" dur="500"/>
                                        <p:tgtEl>
                                          <p:spTgt spid="275"/>
                                        </p:tgtEl>
                                      </p:cBhvr>
                                    </p:animEffect>
                                  </p:childTnLst>
                                </p:cTn>
                              </p:par>
                              <p:par>
                                <p:cTn id="27" presetID="12" presetClass="entr" presetSubtype="1" fill="hold" nodeType="withEffect">
                                  <p:stCondLst>
                                    <p:cond delay="1500"/>
                                  </p:stCondLst>
                                  <p:childTnLst>
                                    <p:set>
                                      <p:cBhvr>
                                        <p:cTn id="28" dur="1" fill="hold">
                                          <p:stCondLst>
                                            <p:cond delay="0"/>
                                          </p:stCondLst>
                                        </p:cTn>
                                        <p:tgtEl>
                                          <p:spTgt spid="273"/>
                                        </p:tgtEl>
                                        <p:attrNameLst>
                                          <p:attrName>style.visibility</p:attrName>
                                        </p:attrNameLst>
                                      </p:cBhvr>
                                      <p:to>
                                        <p:strVal val="visible"/>
                                      </p:to>
                                    </p:set>
                                    <p:anim calcmode="lin" valueType="num">
                                      <p:cBhvr additive="base">
                                        <p:cTn id="29" dur="500"/>
                                        <p:tgtEl>
                                          <p:spTgt spid="273"/>
                                        </p:tgtEl>
                                        <p:attrNameLst>
                                          <p:attrName>ppt_y</p:attrName>
                                        </p:attrNameLst>
                                      </p:cBhvr>
                                      <p:tavLst>
                                        <p:tav tm="0">
                                          <p:val>
                                            <p:strVal val="#ppt_y-#ppt_h*1.125000"/>
                                          </p:val>
                                        </p:tav>
                                        <p:tav tm="100000">
                                          <p:val>
                                            <p:strVal val="#ppt_y"/>
                                          </p:val>
                                        </p:tav>
                                      </p:tavLst>
                                    </p:anim>
                                    <p:animEffect transition="in" filter="wipe(down)">
                                      <p:cBhvr>
                                        <p:cTn id="30" dur="500"/>
                                        <p:tgtEl>
                                          <p:spTgt spid="273"/>
                                        </p:tgtEl>
                                      </p:cBhvr>
                                    </p:animEffect>
                                  </p:childTnLst>
                                </p:cTn>
                              </p:par>
                              <p:par>
                                <p:cTn id="31" presetID="12" presetClass="entr" presetSubtype="8" fill="hold" nodeType="withEffect">
                                  <p:stCondLst>
                                    <p:cond delay="1500"/>
                                  </p:stCondLst>
                                  <p:childTnLst>
                                    <p:set>
                                      <p:cBhvr>
                                        <p:cTn id="32" dur="1" fill="hold">
                                          <p:stCondLst>
                                            <p:cond delay="0"/>
                                          </p:stCondLst>
                                        </p:cTn>
                                        <p:tgtEl>
                                          <p:spTgt spid="282"/>
                                        </p:tgtEl>
                                        <p:attrNameLst>
                                          <p:attrName>style.visibility</p:attrName>
                                        </p:attrNameLst>
                                      </p:cBhvr>
                                      <p:to>
                                        <p:strVal val="visible"/>
                                      </p:to>
                                    </p:set>
                                    <p:anim calcmode="lin" valueType="num">
                                      <p:cBhvr additive="base">
                                        <p:cTn id="33" dur="500"/>
                                        <p:tgtEl>
                                          <p:spTgt spid="282"/>
                                        </p:tgtEl>
                                        <p:attrNameLst>
                                          <p:attrName>ppt_x</p:attrName>
                                        </p:attrNameLst>
                                      </p:cBhvr>
                                      <p:tavLst>
                                        <p:tav tm="0">
                                          <p:val>
                                            <p:strVal val="#ppt_x-#ppt_w*1.125000"/>
                                          </p:val>
                                        </p:tav>
                                        <p:tav tm="100000">
                                          <p:val>
                                            <p:strVal val="#ppt_x"/>
                                          </p:val>
                                        </p:tav>
                                      </p:tavLst>
                                    </p:anim>
                                    <p:animEffect transition="in" filter="wipe(right)">
                                      <p:cBhvr>
                                        <p:cTn id="34" dur="500"/>
                                        <p:tgtEl>
                                          <p:spTgt spid="282"/>
                                        </p:tgtEl>
                                      </p:cBhvr>
                                    </p:animEffect>
                                  </p:childTnLst>
                                </p:cTn>
                              </p:par>
                              <p:par>
                                <p:cTn id="35" presetID="12" presetClass="entr" presetSubtype="8" fill="hold" nodeType="withEffect">
                                  <p:stCondLst>
                                    <p:cond delay="1500"/>
                                  </p:stCondLst>
                                  <p:childTnLst>
                                    <p:set>
                                      <p:cBhvr>
                                        <p:cTn id="36" dur="1" fill="hold">
                                          <p:stCondLst>
                                            <p:cond delay="0"/>
                                          </p:stCondLst>
                                        </p:cTn>
                                        <p:tgtEl>
                                          <p:spTgt spid="270"/>
                                        </p:tgtEl>
                                        <p:attrNameLst>
                                          <p:attrName>style.visibility</p:attrName>
                                        </p:attrNameLst>
                                      </p:cBhvr>
                                      <p:to>
                                        <p:strVal val="visible"/>
                                      </p:to>
                                    </p:set>
                                    <p:anim calcmode="lin" valueType="num">
                                      <p:cBhvr additive="base">
                                        <p:cTn id="37" dur="500"/>
                                        <p:tgtEl>
                                          <p:spTgt spid="270"/>
                                        </p:tgtEl>
                                        <p:attrNameLst>
                                          <p:attrName>ppt_x</p:attrName>
                                        </p:attrNameLst>
                                      </p:cBhvr>
                                      <p:tavLst>
                                        <p:tav tm="0">
                                          <p:val>
                                            <p:strVal val="#ppt_x-#ppt_w*1.125000"/>
                                          </p:val>
                                        </p:tav>
                                        <p:tav tm="100000">
                                          <p:val>
                                            <p:strVal val="#ppt_x"/>
                                          </p:val>
                                        </p:tav>
                                      </p:tavLst>
                                    </p:anim>
                                    <p:animEffect transition="in" filter="wipe(right)">
                                      <p:cBhvr>
                                        <p:cTn id="38" dur="500"/>
                                        <p:tgtEl>
                                          <p:spTgt spid="270"/>
                                        </p:tgtEl>
                                      </p:cBhvr>
                                    </p:animEffect>
                                  </p:childTnLst>
                                </p:cTn>
                              </p:par>
                              <p:par>
                                <p:cTn id="39" presetID="12" presetClass="entr" presetSubtype="8" fill="hold" nodeType="withEffect">
                                  <p:stCondLst>
                                    <p:cond delay="1500"/>
                                  </p:stCondLst>
                                  <p:childTnLst>
                                    <p:set>
                                      <p:cBhvr>
                                        <p:cTn id="40" dur="1" fill="hold">
                                          <p:stCondLst>
                                            <p:cond delay="0"/>
                                          </p:stCondLst>
                                        </p:cTn>
                                        <p:tgtEl>
                                          <p:spTgt spid="268"/>
                                        </p:tgtEl>
                                        <p:attrNameLst>
                                          <p:attrName>style.visibility</p:attrName>
                                        </p:attrNameLst>
                                      </p:cBhvr>
                                      <p:to>
                                        <p:strVal val="visible"/>
                                      </p:to>
                                    </p:set>
                                    <p:anim calcmode="lin" valueType="num">
                                      <p:cBhvr additive="base">
                                        <p:cTn id="41" dur="500"/>
                                        <p:tgtEl>
                                          <p:spTgt spid="268"/>
                                        </p:tgtEl>
                                        <p:attrNameLst>
                                          <p:attrName>ppt_x</p:attrName>
                                        </p:attrNameLst>
                                      </p:cBhvr>
                                      <p:tavLst>
                                        <p:tav tm="0">
                                          <p:val>
                                            <p:strVal val="#ppt_x-#ppt_w*1.125000"/>
                                          </p:val>
                                        </p:tav>
                                        <p:tav tm="100000">
                                          <p:val>
                                            <p:strVal val="#ppt_x"/>
                                          </p:val>
                                        </p:tav>
                                      </p:tavLst>
                                    </p:anim>
                                    <p:animEffect transition="in" filter="wipe(right)">
                                      <p:cBhvr>
                                        <p:cTn id="42" dur="500"/>
                                        <p:tgtEl>
                                          <p:spTgt spid="268"/>
                                        </p:tgtEl>
                                      </p:cBhvr>
                                    </p:animEffect>
                                  </p:childTnLst>
                                </p:cTn>
                              </p:par>
                              <p:par>
                                <p:cTn id="43" presetID="12" presetClass="entr" presetSubtype="8" fill="hold" nodeType="withEffect">
                                  <p:stCondLst>
                                    <p:cond delay="1500"/>
                                  </p:stCondLst>
                                  <p:childTnLst>
                                    <p:set>
                                      <p:cBhvr>
                                        <p:cTn id="44" dur="1" fill="hold">
                                          <p:stCondLst>
                                            <p:cond delay="0"/>
                                          </p:stCondLst>
                                        </p:cTn>
                                        <p:tgtEl>
                                          <p:spTgt spid="266"/>
                                        </p:tgtEl>
                                        <p:attrNameLst>
                                          <p:attrName>style.visibility</p:attrName>
                                        </p:attrNameLst>
                                      </p:cBhvr>
                                      <p:to>
                                        <p:strVal val="visible"/>
                                      </p:to>
                                    </p:set>
                                    <p:anim calcmode="lin" valueType="num">
                                      <p:cBhvr additive="base">
                                        <p:cTn id="45" dur="500"/>
                                        <p:tgtEl>
                                          <p:spTgt spid="266"/>
                                        </p:tgtEl>
                                        <p:attrNameLst>
                                          <p:attrName>ppt_x</p:attrName>
                                        </p:attrNameLst>
                                      </p:cBhvr>
                                      <p:tavLst>
                                        <p:tav tm="0">
                                          <p:val>
                                            <p:strVal val="#ppt_x-#ppt_w*1.125000"/>
                                          </p:val>
                                        </p:tav>
                                        <p:tav tm="100000">
                                          <p:val>
                                            <p:strVal val="#ppt_x"/>
                                          </p:val>
                                        </p:tav>
                                      </p:tavLst>
                                    </p:anim>
                                    <p:animEffect transition="in" filter="wipe(right)">
                                      <p:cBhvr>
                                        <p:cTn id="46" dur="500"/>
                                        <p:tgtEl>
                                          <p:spTgt spid="266"/>
                                        </p:tgtEl>
                                      </p:cBhvr>
                                    </p:animEffect>
                                  </p:childTnLst>
                                </p:cTn>
                              </p:par>
                              <p:par>
                                <p:cTn id="47" presetID="12" presetClass="entr" presetSubtype="2" fill="hold" nodeType="withEffect">
                                  <p:stCondLst>
                                    <p:cond delay="1500"/>
                                  </p:stCondLst>
                                  <p:childTnLst>
                                    <p:set>
                                      <p:cBhvr>
                                        <p:cTn id="48" dur="1" fill="hold">
                                          <p:stCondLst>
                                            <p:cond delay="0"/>
                                          </p:stCondLst>
                                        </p:cTn>
                                        <p:tgtEl>
                                          <p:spTgt spid="284"/>
                                        </p:tgtEl>
                                        <p:attrNameLst>
                                          <p:attrName>style.visibility</p:attrName>
                                        </p:attrNameLst>
                                      </p:cBhvr>
                                      <p:to>
                                        <p:strVal val="visible"/>
                                      </p:to>
                                    </p:set>
                                    <p:anim calcmode="lin" valueType="num">
                                      <p:cBhvr additive="base">
                                        <p:cTn id="49" dur="500"/>
                                        <p:tgtEl>
                                          <p:spTgt spid="284"/>
                                        </p:tgtEl>
                                        <p:attrNameLst>
                                          <p:attrName>ppt_x</p:attrName>
                                        </p:attrNameLst>
                                      </p:cBhvr>
                                      <p:tavLst>
                                        <p:tav tm="0">
                                          <p:val>
                                            <p:strVal val="#ppt_x+#ppt_w*1.125000"/>
                                          </p:val>
                                        </p:tav>
                                        <p:tav tm="100000">
                                          <p:val>
                                            <p:strVal val="#ppt_x"/>
                                          </p:val>
                                        </p:tav>
                                      </p:tavLst>
                                    </p:anim>
                                    <p:animEffect transition="in" filter="wipe(left)">
                                      <p:cBhvr>
                                        <p:cTn id="50" dur="500"/>
                                        <p:tgtEl>
                                          <p:spTgt spid="284"/>
                                        </p:tgtEl>
                                      </p:cBhvr>
                                    </p:animEffect>
                                  </p:childTnLst>
                                </p:cTn>
                              </p:par>
                              <p:par>
                                <p:cTn id="51" presetID="12" presetClass="entr" presetSubtype="1" fill="hold" nodeType="withEffect">
                                  <p:stCondLst>
                                    <p:cond delay="2000"/>
                                  </p:stCondLst>
                                  <p:childTnLst>
                                    <p:set>
                                      <p:cBhvr>
                                        <p:cTn id="52" dur="1" fill="hold">
                                          <p:stCondLst>
                                            <p:cond delay="0"/>
                                          </p:stCondLst>
                                        </p:cTn>
                                        <p:tgtEl>
                                          <p:spTgt spid="312"/>
                                        </p:tgtEl>
                                        <p:attrNameLst>
                                          <p:attrName>style.visibility</p:attrName>
                                        </p:attrNameLst>
                                      </p:cBhvr>
                                      <p:to>
                                        <p:strVal val="visible"/>
                                      </p:to>
                                    </p:set>
                                    <p:anim calcmode="lin" valueType="num">
                                      <p:cBhvr additive="base">
                                        <p:cTn id="53" dur="500"/>
                                        <p:tgtEl>
                                          <p:spTgt spid="312"/>
                                        </p:tgtEl>
                                        <p:attrNameLst>
                                          <p:attrName>ppt_y</p:attrName>
                                        </p:attrNameLst>
                                      </p:cBhvr>
                                      <p:tavLst>
                                        <p:tav tm="0">
                                          <p:val>
                                            <p:strVal val="#ppt_y-#ppt_h*1.125000"/>
                                          </p:val>
                                        </p:tav>
                                        <p:tav tm="100000">
                                          <p:val>
                                            <p:strVal val="#ppt_y"/>
                                          </p:val>
                                        </p:tav>
                                      </p:tavLst>
                                    </p:anim>
                                    <p:animEffect transition="in" filter="wipe(down)">
                                      <p:cBhvr>
                                        <p:cTn id="54"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bwMode="auto">
          <a:xfrm>
            <a:off x="6042025" y="2765425"/>
            <a:ext cx="2633663" cy="1036638"/>
            <a:chOff x="1249046" y="3286879"/>
            <a:chExt cx="2756943" cy="1037006"/>
          </a:xfrm>
        </p:grpSpPr>
        <p:sp>
          <p:nvSpPr>
            <p:cNvPr id="20541" name="TextBox 70"/>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72" name="矩形 71"/>
            <p:cNvSpPr/>
            <p:nvPr/>
          </p:nvSpPr>
          <p:spPr>
            <a:xfrm>
              <a:off x="1445140" y="3553674"/>
              <a:ext cx="2560849" cy="770211"/>
            </a:xfrm>
            <a:prstGeom prst="rect">
              <a:avLst/>
            </a:prstGeom>
          </p:spPr>
          <p:txBody>
            <a:bodyPr>
              <a:spAutoFit/>
            </a:bodyPr>
            <a:lstStyle/>
            <a:p>
              <a:pPr algn="just"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6years of making professional PPT, 500 case studies for the classical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20543" name="组合 72"/>
            <p:cNvGrpSpPr/>
            <p:nvPr/>
          </p:nvGrpSpPr>
          <p:grpSpPr bwMode="auto">
            <a:xfrm>
              <a:off x="1249046" y="3377778"/>
              <a:ext cx="156756" cy="156756"/>
              <a:chOff x="5308985" y="532629"/>
              <a:chExt cx="156756" cy="156756"/>
            </a:xfrm>
          </p:grpSpPr>
          <p:sp>
            <p:nvSpPr>
              <p:cNvPr id="90" name="圆角矩形 8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1" name="等腰三角形 90"/>
              <p:cNvSpPr/>
              <p:nvPr/>
            </p:nvSpPr>
            <p:spPr>
              <a:xfrm rot="5400000">
                <a:off x="5360887" y="587594"/>
                <a:ext cx="52407" cy="4653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3" name="组合 2"/>
          <p:cNvGrpSpPr/>
          <p:nvPr/>
        </p:nvGrpSpPr>
        <p:grpSpPr>
          <a:xfrm>
            <a:off x="1194102" y="433061"/>
            <a:ext cx="4768555" cy="4011050"/>
            <a:chOff x="-1609626" y="-1044510"/>
            <a:chExt cx="11235241" cy="9450475"/>
          </a:xfrm>
          <a:solidFill>
            <a:schemeClr val="bg1">
              <a:lumMod val="85000"/>
            </a:schemeClr>
          </a:solidFill>
        </p:grpSpPr>
        <p:sp>
          <p:nvSpPr>
            <p:cNvPr id="6" name="Freeform 95"/>
            <p:cNvSpPr/>
            <p:nvPr/>
          </p:nvSpPr>
          <p:spPr bwMode="gray">
            <a:xfrm>
              <a:off x="6212601" y="1955942"/>
              <a:ext cx="1201060" cy="1742341"/>
            </a:xfrm>
            <a:custGeom>
              <a:avLst/>
              <a:gdLst/>
              <a:ahLst/>
              <a:cxnLst>
                <a:cxn ang="0">
                  <a:pos x="795" y="415"/>
                </a:cxn>
                <a:cxn ang="0">
                  <a:pos x="773" y="433"/>
                </a:cxn>
                <a:cxn ang="0">
                  <a:pos x="748" y="458"/>
                </a:cxn>
                <a:cxn ang="0">
                  <a:pos x="738" y="484"/>
                </a:cxn>
                <a:cxn ang="0">
                  <a:pos x="738" y="517"/>
                </a:cxn>
                <a:cxn ang="0">
                  <a:pos x="726" y="549"/>
                </a:cxn>
                <a:cxn ang="0">
                  <a:pos x="683" y="570"/>
                </a:cxn>
                <a:cxn ang="0">
                  <a:pos x="645" y="584"/>
                </a:cxn>
                <a:cxn ang="0">
                  <a:pos x="622" y="586"/>
                </a:cxn>
                <a:cxn ang="0">
                  <a:pos x="594" y="580"/>
                </a:cxn>
                <a:cxn ang="0">
                  <a:pos x="580" y="576"/>
                </a:cxn>
                <a:cxn ang="0">
                  <a:pos x="557" y="679"/>
                </a:cxn>
                <a:cxn ang="0">
                  <a:pos x="580" y="738"/>
                </a:cxn>
                <a:cxn ang="0">
                  <a:pos x="458" y="826"/>
                </a:cxn>
                <a:cxn ang="0">
                  <a:pos x="368" y="919"/>
                </a:cxn>
                <a:cxn ang="0">
                  <a:pos x="289" y="1051"/>
                </a:cxn>
                <a:cxn ang="0">
                  <a:pos x="316" y="1133"/>
                </a:cxn>
                <a:cxn ang="0">
                  <a:pos x="244" y="1161"/>
                </a:cxn>
                <a:cxn ang="0">
                  <a:pos x="80" y="1137"/>
                </a:cxn>
                <a:cxn ang="0">
                  <a:pos x="45" y="1060"/>
                </a:cxn>
                <a:cxn ang="0">
                  <a:pos x="66" y="990"/>
                </a:cxn>
                <a:cxn ang="0">
                  <a:pos x="82" y="858"/>
                </a:cxn>
                <a:cxn ang="0">
                  <a:pos x="9" y="749"/>
                </a:cxn>
                <a:cxn ang="0">
                  <a:pos x="47" y="677"/>
                </a:cxn>
                <a:cxn ang="0">
                  <a:pos x="114" y="594"/>
                </a:cxn>
                <a:cxn ang="0">
                  <a:pos x="49" y="529"/>
                </a:cxn>
                <a:cxn ang="0">
                  <a:pos x="96" y="466"/>
                </a:cxn>
                <a:cxn ang="0">
                  <a:pos x="0" y="338"/>
                </a:cxn>
                <a:cxn ang="0">
                  <a:pos x="3" y="273"/>
                </a:cxn>
                <a:cxn ang="0">
                  <a:pos x="41" y="181"/>
                </a:cxn>
                <a:cxn ang="0">
                  <a:pos x="114" y="147"/>
                </a:cxn>
                <a:cxn ang="0">
                  <a:pos x="179" y="220"/>
                </a:cxn>
                <a:cxn ang="0">
                  <a:pos x="269" y="167"/>
                </a:cxn>
                <a:cxn ang="0">
                  <a:pos x="324" y="141"/>
                </a:cxn>
                <a:cxn ang="0">
                  <a:pos x="352" y="59"/>
                </a:cxn>
                <a:cxn ang="0">
                  <a:pos x="419" y="33"/>
                </a:cxn>
                <a:cxn ang="0">
                  <a:pos x="464" y="17"/>
                </a:cxn>
                <a:cxn ang="0">
                  <a:pos x="496" y="66"/>
                </a:cxn>
                <a:cxn ang="0">
                  <a:pos x="509" y="84"/>
                </a:cxn>
                <a:cxn ang="0">
                  <a:pos x="523" y="104"/>
                </a:cxn>
                <a:cxn ang="0">
                  <a:pos x="525" y="114"/>
                </a:cxn>
                <a:cxn ang="0">
                  <a:pos x="531" y="137"/>
                </a:cxn>
                <a:cxn ang="0">
                  <a:pos x="539" y="161"/>
                </a:cxn>
                <a:cxn ang="0">
                  <a:pos x="586" y="208"/>
                </a:cxn>
                <a:cxn ang="0">
                  <a:pos x="661" y="232"/>
                </a:cxn>
                <a:cxn ang="0">
                  <a:pos x="696" y="309"/>
                </a:cxn>
                <a:cxn ang="0">
                  <a:pos x="775" y="389"/>
                </a:cxn>
              </a:cxnLst>
              <a:rect l="0" t="0" r="r" b="b"/>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grpSp>
          <p:nvGrpSpPr>
            <p:cNvPr id="4" name="组合 3"/>
            <p:cNvGrpSpPr/>
            <p:nvPr/>
          </p:nvGrpSpPr>
          <p:grpSpPr>
            <a:xfrm>
              <a:off x="-1609626" y="-1044510"/>
              <a:ext cx="11235241" cy="9450475"/>
              <a:chOff x="-1609626" y="-1044510"/>
              <a:chExt cx="11235241" cy="9450475"/>
            </a:xfrm>
            <a:grpFill/>
          </p:grpSpPr>
          <p:sp>
            <p:nvSpPr>
              <p:cNvPr id="7" name="Freeform 104"/>
              <p:cNvSpPr/>
              <p:nvPr/>
            </p:nvSpPr>
            <p:spPr bwMode="gray">
              <a:xfrm>
                <a:off x="7039169" y="-1044510"/>
                <a:ext cx="2586446" cy="2336286"/>
              </a:xfrm>
              <a:custGeom>
                <a:avLst/>
                <a:gdLst>
                  <a:gd name="T0" fmla="*/ 2147483647 w 1722"/>
                  <a:gd name="T1" fmla="*/ 2147483647 h 1557"/>
                  <a:gd name="T2" fmla="*/ 2147483647 w 1722"/>
                  <a:gd name="T3" fmla="*/ 2147483647 h 1557"/>
                  <a:gd name="T4" fmla="*/ 2147483647 w 1722"/>
                  <a:gd name="T5" fmla="*/ 2147483647 h 1557"/>
                  <a:gd name="T6" fmla="*/ 2147483647 w 1722"/>
                  <a:gd name="T7" fmla="*/ 2147483647 h 1557"/>
                  <a:gd name="T8" fmla="*/ 2147483647 w 1722"/>
                  <a:gd name="T9" fmla="*/ 2147483647 h 1557"/>
                  <a:gd name="T10" fmla="*/ 2147483647 w 1722"/>
                  <a:gd name="T11" fmla="*/ 2147483647 h 1557"/>
                  <a:gd name="T12" fmla="*/ 2147483647 w 1722"/>
                  <a:gd name="T13" fmla="*/ 2147483647 h 1557"/>
                  <a:gd name="T14" fmla="*/ 2147483647 w 1722"/>
                  <a:gd name="T15" fmla="*/ 2147483647 h 1557"/>
                  <a:gd name="T16" fmla="*/ 2147483647 w 1722"/>
                  <a:gd name="T17" fmla="*/ 2147483647 h 1557"/>
                  <a:gd name="T18" fmla="*/ 2147483647 w 1722"/>
                  <a:gd name="T19" fmla="*/ 2147483647 h 1557"/>
                  <a:gd name="T20" fmla="*/ 2147483647 w 1722"/>
                  <a:gd name="T21" fmla="*/ 2147483647 h 1557"/>
                  <a:gd name="T22" fmla="*/ 2147483647 w 1722"/>
                  <a:gd name="T23" fmla="*/ 2147483647 h 1557"/>
                  <a:gd name="T24" fmla="*/ 2147483647 w 1722"/>
                  <a:gd name="T25" fmla="*/ 2147483647 h 1557"/>
                  <a:gd name="T26" fmla="*/ 2147483647 w 1722"/>
                  <a:gd name="T27" fmla="*/ 2147483647 h 1557"/>
                  <a:gd name="T28" fmla="*/ 2147483647 w 1722"/>
                  <a:gd name="T29" fmla="*/ 2147483647 h 1557"/>
                  <a:gd name="T30" fmla="*/ 2147483647 w 1722"/>
                  <a:gd name="T31" fmla="*/ 2147483647 h 1557"/>
                  <a:gd name="T32" fmla="*/ 2147483647 w 1722"/>
                  <a:gd name="T33" fmla="*/ 2147483647 h 1557"/>
                  <a:gd name="T34" fmla="*/ 2147483647 w 1722"/>
                  <a:gd name="T35" fmla="*/ 2147483647 h 1557"/>
                  <a:gd name="T36" fmla="*/ 2147483647 w 1722"/>
                  <a:gd name="T37" fmla="*/ 2147483647 h 1557"/>
                  <a:gd name="T38" fmla="*/ 2147483647 w 1722"/>
                  <a:gd name="T39" fmla="*/ 2147483647 h 1557"/>
                  <a:gd name="T40" fmla="*/ 2147483647 w 1722"/>
                  <a:gd name="T41" fmla="*/ 2147483647 h 1557"/>
                  <a:gd name="T42" fmla="*/ 2147483647 w 1722"/>
                  <a:gd name="T43" fmla="*/ 2147483647 h 1557"/>
                  <a:gd name="T44" fmla="*/ 2147483647 w 1722"/>
                  <a:gd name="T45" fmla="*/ 2147483647 h 1557"/>
                  <a:gd name="T46" fmla="*/ 2147483647 w 1722"/>
                  <a:gd name="T47" fmla="*/ 2147483647 h 1557"/>
                  <a:gd name="T48" fmla="*/ 2147483647 w 1722"/>
                  <a:gd name="T49" fmla="*/ 2147483647 h 1557"/>
                  <a:gd name="T50" fmla="*/ 2147483647 w 1722"/>
                  <a:gd name="T51" fmla="*/ 2147483647 h 1557"/>
                  <a:gd name="T52" fmla="*/ 2147483647 w 1722"/>
                  <a:gd name="T53" fmla="*/ 2147483647 h 1557"/>
                  <a:gd name="T54" fmla="*/ 2147483647 w 1722"/>
                  <a:gd name="T55" fmla="*/ 2147483647 h 1557"/>
                  <a:gd name="T56" fmla="*/ 2147483647 w 1722"/>
                  <a:gd name="T57" fmla="*/ 2147483647 h 1557"/>
                  <a:gd name="T58" fmla="*/ 2147483647 w 1722"/>
                  <a:gd name="T59" fmla="*/ 2147483647 h 1557"/>
                  <a:gd name="T60" fmla="*/ 2147483647 w 1722"/>
                  <a:gd name="T61" fmla="*/ 2147483647 h 1557"/>
                  <a:gd name="T62" fmla="*/ 2147483647 w 1722"/>
                  <a:gd name="T63" fmla="*/ 2147483647 h 1557"/>
                  <a:gd name="T64" fmla="*/ 2147483647 w 1722"/>
                  <a:gd name="T65" fmla="*/ 2147483647 h 1557"/>
                  <a:gd name="T66" fmla="*/ 2147483647 w 1722"/>
                  <a:gd name="T67" fmla="*/ 2147483647 h 1557"/>
                  <a:gd name="T68" fmla="*/ 2147483647 w 1722"/>
                  <a:gd name="T69" fmla="*/ 2147483647 h 1557"/>
                  <a:gd name="T70" fmla="*/ 2147483647 w 1722"/>
                  <a:gd name="T71" fmla="*/ 2147483647 h 1557"/>
                  <a:gd name="T72" fmla="*/ 2147483647 w 1722"/>
                  <a:gd name="T73" fmla="*/ 2147483647 h 1557"/>
                  <a:gd name="T74" fmla="*/ 2147483647 w 1722"/>
                  <a:gd name="T75" fmla="*/ 2147483647 h 1557"/>
                  <a:gd name="T76" fmla="*/ 2147483647 w 1722"/>
                  <a:gd name="T77" fmla="*/ 2147483647 h 1557"/>
                  <a:gd name="T78" fmla="*/ 2147483647 w 1722"/>
                  <a:gd name="T79" fmla="*/ 2147483647 h 1557"/>
                  <a:gd name="T80" fmla="*/ 2147483647 w 1722"/>
                  <a:gd name="T81" fmla="*/ 2147483647 h 1557"/>
                  <a:gd name="T82" fmla="*/ 2147483647 w 1722"/>
                  <a:gd name="T83" fmla="*/ 2147483647 h 1557"/>
                  <a:gd name="T84" fmla="*/ 2147483647 w 1722"/>
                  <a:gd name="T85" fmla="*/ 2147483647 h 1557"/>
                  <a:gd name="T86" fmla="*/ 2147483647 w 1722"/>
                  <a:gd name="T87" fmla="*/ 2147483647 h 1557"/>
                  <a:gd name="T88" fmla="*/ 2147483647 w 1722"/>
                  <a:gd name="T89" fmla="*/ 2147483647 h 1557"/>
                  <a:gd name="T90" fmla="*/ 2147483647 w 1722"/>
                  <a:gd name="T91" fmla="*/ 2147483647 h 1557"/>
                  <a:gd name="T92" fmla="*/ 2147483647 w 1722"/>
                  <a:gd name="T93" fmla="*/ 2147483647 h 1557"/>
                  <a:gd name="T94" fmla="*/ 2147483647 w 1722"/>
                  <a:gd name="T95" fmla="*/ 2147483647 h 1557"/>
                  <a:gd name="T96" fmla="*/ 2147483647 w 1722"/>
                  <a:gd name="T97" fmla="*/ 2147483647 h 1557"/>
                  <a:gd name="T98" fmla="*/ 2147483647 w 1722"/>
                  <a:gd name="T99" fmla="*/ 2147483647 h 1557"/>
                  <a:gd name="T100" fmla="*/ 2147483647 w 1722"/>
                  <a:gd name="T101" fmla="*/ 2147483647 h 1557"/>
                  <a:gd name="T102" fmla="*/ 2147483647 w 1722"/>
                  <a:gd name="T103" fmla="*/ 2147483647 h 1557"/>
                  <a:gd name="T104" fmla="*/ 2147483647 w 1722"/>
                  <a:gd name="T105" fmla="*/ 2147483647 h 1557"/>
                  <a:gd name="T106" fmla="*/ 2147483647 w 1722"/>
                  <a:gd name="T107" fmla="*/ 2147483647 h 1557"/>
                  <a:gd name="T108" fmla="*/ 2147483647 w 1722"/>
                  <a:gd name="T109" fmla="*/ 2147483647 h 1557"/>
                  <a:gd name="T110" fmla="*/ 2147483647 w 1722"/>
                  <a:gd name="T111" fmla="*/ 2147483647 h 1557"/>
                  <a:gd name="T112" fmla="*/ 2147483647 w 1722"/>
                  <a:gd name="T113" fmla="*/ 2147483647 h 1557"/>
                  <a:gd name="T114" fmla="*/ 2147483647 w 1722"/>
                  <a:gd name="T115" fmla="*/ 2147483647 h 1557"/>
                  <a:gd name="T116" fmla="*/ 2147483647 w 1722"/>
                  <a:gd name="T117" fmla="*/ 2147483647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a:solidFill>
                  <a:schemeClr val="bg1"/>
                </a:solidFill>
                <a:prstDash val="solid"/>
                <a:round/>
              </a:ln>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68"/>
              <p:cNvSpPr/>
              <p:nvPr/>
            </p:nvSpPr>
            <p:spPr bwMode="gray">
              <a:xfrm>
                <a:off x="-1609626" y="327711"/>
                <a:ext cx="4491171" cy="3412997"/>
              </a:xfrm>
              <a:custGeom>
                <a:avLst/>
                <a:gdLst/>
                <a:ahLst/>
                <a:cxnLst>
                  <a:cxn ang="0">
                    <a:pos x="10" y="1429"/>
                  </a:cxn>
                  <a:cxn ang="0">
                    <a:pos x="94" y="1462"/>
                  </a:cxn>
                  <a:cxn ang="0">
                    <a:pos x="116" y="1561"/>
                  </a:cxn>
                  <a:cxn ang="0">
                    <a:pos x="114" y="1679"/>
                  </a:cxn>
                  <a:cxn ang="0">
                    <a:pos x="69" y="1679"/>
                  </a:cxn>
                  <a:cxn ang="0">
                    <a:pos x="0" y="1716"/>
                  </a:cxn>
                  <a:cxn ang="0">
                    <a:pos x="126" y="1754"/>
                  </a:cxn>
                  <a:cxn ang="0">
                    <a:pos x="185" y="1825"/>
                  </a:cxn>
                  <a:cxn ang="0">
                    <a:pos x="195" y="1960"/>
                  </a:cxn>
                  <a:cxn ang="0">
                    <a:pos x="281" y="2029"/>
                  </a:cxn>
                  <a:cxn ang="0">
                    <a:pos x="435" y="2084"/>
                  </a:cxn>
                  <a:cxn ang="0">
                    <a:pos x="608" y="2065"/>
                  </a:cxn>
                  <a:cxn ang="0">
                    <a:pos x="738" y="2171"/>
                  </a:cxn>
                  <a:cxn ang="0">
                    <a:pos x="1035" y="2199"/>
                  </a:cxn>
                  <a:cxn ang="0">
                    <a:pos x="1657" y="2187"/>
                  </a:cxn>
                  <a:cxn ang="0">
                    <a:pos x="2155" y="2197"/>
                  </a:cxn>
                  <a:cxn ang="0">
                    <a:pos x="2337" y="1834"/>
                  </a:cxn>
                  <a:cxn ang="0">
                    <a:pos x="2856" y="1356"/>
                  </a:cxn>
                  <a:cxn ang="0">
                    <a:pos x="2972" y="1183"/>
                  </a:cxn>
                  <a:cxn ang="0">
                    <a:pos x="2905" y="1053"/>
                  </a:cxn>
                  <a:cxn ang="0">
                    <a:pos x="2864" y="933"/>
                  </a:cxn>
                  <a:cxn ang="0">
                    <a:pos x="2709" y="854"/>
                  </a:cxn>
                  <a:cxn ang="0">
                    <a:pos x="2524" y="795"/>
                  </a:cxn>
                  <a:cxn ang="0">
                    <a:pos x="2366" y="742"/>
                  </a:cxn>
                  <a:cxn ang="0">
                    <a:pos x="2309" y="683"/>
                  </a:cxn>
                  <a:cxn ang="0">
                    <a:pos x="2376" y="592"/>
                  </a:cxn>
                  <a:cxn ang="0">
                    <a:pos x="2390" y="459"/>
                  </a:cxn>
                  <a:cxn ang="0">
                    <a:pos x="2319" y="303"/>
                  </a:cxn>
                  <a:cxn ang="0">
                    <a:pos x="2248" y="254"/>
                  </a:cxn>
                  <a:cxn ang="0">
                    <a:pos x="2159" y="221"/>
                  </a:cxn>
                  <a:cxn ang="0">
                    <a:pos x="2077" y="118"/>
                  </a:cxn>
                  <a:cxn ang="0">
                    <a:pos x="2065" y="32"/>
                  </a:cxn>
                  <a:cxn ang="0">
                    <a:pos x="1970" y="0"/>
                  </a:cxn>
                  <a:cxn ang="0">
                    <a:pos x="1915" y="85"/>
                  </a:cxn>
                  <a:cxn ang="0">
                    <a:pos x="1797" y="140"/>
                  </a:cxn>
                  <a:cxn ang="0">
                    <a:pos x="1754" y="319"/>
                  </a:cxn>
                  <a:cxn ang="0">
                    <a:pos x="1644" y="341"/>
                  </a:cxn>
                  <a:cxn ang="0">
                    <a:pos x="1537" y="303"/>
                  </a:cxn>
                  <a:cxn ang="0">
                    <a:pos x="1449" y="287"/>
                  </a:cxn>
                  <a:cxn ang="0">
                    <a:pos x="1335" y="488"/>
                  </a:cxn>
                  <a:cxn ang="0">
                    <a:pos x="1376" y="563"/>
                  </a:cxn>
                  <a:cxn ang="0">
                    <a:pos x="1285" y="577"/>
                  </a:cxn>
                  <a:cxn ang="0">
                    <a:pos x="1177" y="547"/>
                  </a:cxn>
                  <a:cxn ang="0">
                    <a:pos x="1026" y="555"/>
                  </a:cxn>
                  <a:cxn ang="0">
                    <a:pos x="1061" y="594"/>
                  </a:cxn>
                  <a:cxn ang="0">
                    <a:pos x="1047" y="695"/>
                  </a:cxn>
                  <a:cxn ang="0">
                    <a:pos x="1051" y="882"/>
                  </a:cxn>
                  <a:cxn ang="0">
                    <a:pos x="966" y="968"/>
                  </a:cxn>
                  <a:cxn ang="0">
                    <a:pos x="921" y="1071"/>
                  </a:cxn>
                  <a:cxn ang="0">
                    <a:pos x="705" y="1124"/>
                  </a:cxn>
                  <a:cxn ang="0">
                    <a:pos x="585" y="1146"/>
                  </a:cxn>
                  <a:cxn ang="0">
                    <a:pos x="457" y="1177"/>
                  </a:cxn>
                  <a:cxn ang="0">
                    <a:pos x="319" y="1210"/>
                  </a:cxn>
                  <a:cxn ang="0">
                    <a:pos x="319" y="1157"/>
                  </a:cxn>
                  <a:cxn ang="0">
                    <a:pos x="220" y="1165"/>
                  </a:cxn>
                  <a:cxn ang="0">
                    <a:pos x="116" y="1191"/>
                  </a:cxn>
                  <a:cxn ang="0">
                    <a:pos x="39" y="1275"/>
                  </a:cxn>
                </a:cxnLst>
                <a:rect l="0" t="0" r="r" b="b"/>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9" name="Freeform 70"/>
              <p:cNvSpPr/>
              <p:nvPr/>
            </p:nvSpPr>
            <p:spPr bwMode="gray">
              <a:xfrm>
                <a:off x="-1069808" y="3563694"/>
                <a:ext cx="4350730" cy="2346526"/>
              </a:xfrm>
              <a:custGeom>
                <a:avLst/>
                <a:gdLst/>
                <a:ahLst/>
                <a:cxnLst>
                  <a:cxn ang="0">
                    <a:pos x="2728" y="1504"/>
                  </a:cxn>
                  <a:cxn ang="0">
                    <a:pos x="2658" y="1490"/>
                  </a:cxn>
                  <a:cxn ang="0">
                    <a:pos x="2632" y="1522"/>
                  </a:cxn>
                  <a:cxn ang="0">
                    <a:pos x="2612" y="1514"/>
                  </a:cxn>
                  <a:cxn ang="0">
                    <a:pos x="2492" y="1474"/>
                  </a:cxn>
                  <a:cxn ang="0">
                    <a:pos x="2502" y="1453"/>
                  </a:cxn>
                  <a:cxn ang="0">
                    <a:pos x="2518" y="1396"/>
                  </a:cxn>
                  <a:cxn ang="0">
                    <a:pos x="2463" y="1307"/>
                  </a:cxn>
                  <a:cxn ang="0">
                    <a:pos x="2414" y="1325"/>
                  </a:cxn>
                  <a:cxn ang="0">
                    <a:pos x="2354" y="1366"/>
                  </a:cxn>
                  <a:cxn ang="0">
                    <a:pos x="2272" y="1335"/>
                  </a:cxn>
                  <a:cxn ang="0">
                    <a:pos x="2228" y="1331"/>
                  </a:cxn>
                  <a:cxn ang="0">
                    <a:pos x="2142" y="1394"/>
                  </a:cxn>
                  <a:cxn ang="0">
                    <a:pos x="2043" y="1423"/>
                  </a:cxn>
                  <a:cxn ang="0">
                    <a:pos x="1963" y="1506"/>
                  </a:cxn>
                  <a:cxn ang="0">
                    <a:pos x="1837" y="1555"/>
                  </a:cxn>
                  <a:cxn ang="0">
                    <a:pos x="1770" y="1528"/>
                  </a:cxn>
                  <a:cxn ang="0">
                    <a:pos x="1723" y="1480"/>
                  </a:cxn>
                  <a:cxn ang="0">
                    <a:pos x="1601" y="1459"/>
                  </a:cxn>
                  <a:cxn ang="0">
                    <a:pos x="1557" y="1415"/>
                  </a:cxn>
                  <a:cxn ang="0">
                    <a:pos x="1455" y="1472"/>
                  </a:cxn>
                  <a:cxn ang="0">
                    <a:pos x="1390" y="1537"/>
                  </a:cxn>
                  <a:cxn ang="0">
                    <a:pos x="1339" y="1561"/>
                  </a:cxn>
                  <a:cxn ang="0">
                    <a:pos x="1356" y="1492"/>
                  </a:cxn>
                  <a:cxn ang="0">
                    <a:pos x="1321" y="1437"/>
                  </a:cxn>
                  <a:cxn ang="0">
                    <a:pos x="1205" y="1465"/>
                  </a:cxn>
                  <a:cxn ang="0">
                    <a:pos x="1053" y="1409"/>
                  </a:cxn>
                  <a:cxn ang="0">
                    <a:pos x="984" y="1405"/>
                  </a:cxn>
                  <a:cxn ang="0">
                    <a:pos x="884" y="1346"/>
                  </a:cxn>
                  <a:cxn ang="0">
                    <a:pos x="799" y="1283"/>
                  </a:cxn>
                  <a:cxn ang="0">
                    <a:pos x="709" y="1207"/>
                  </a:cxn>
                  <a:cxn ang="0">
                    <a:pos x="683" y="1126"/>
                  </a:cxn>
                  <a:cxn ang="0">
                    <a:pos x="632" y="1154"/>
                  </a:cxn>
                  <a:cxn ang="0">
                    <a:pos x="565" y="1063"/>
                  </a:cxn>
                  <a:cxn ang="0">
                    <a:pos x="437" y="943"/>
                  </a:cxn>
                  <a:cxn ang="0">
                    <a:pos x="356" y="892"/>
                  </a:cxn>
                  <a:cxn ang="0">
                    <a:pos x="295" y="913"/>
                  </a:cxn>
                  <a:cxn ang="0">
                    <a:pos x="183" y="782"/>
                  </a:cxn>
                  <a:cxn ang="0">
                    <a:pos x="73" y="677"/>
                  </a:cxn>
                  <a:cxn ang="0">
                    <a:pos x="40" y="650"/>
                  </a:cxn>
                  <a:cxn ang="0">
                    <a:pos x="0" y="628"/>
                  </a:cxn>
                  <a:cxn ang="0">
                    <a:pos x="12" y="541"/>
                  </a:cxn>
                  <a:cxn ang="0">
                    <a:pos x="6" y="449"/>
                  </a:cxn>
                  <a:cxn ang="0">
                    <a:pos x="44" y="437"/>
                  </a:cxn>
                  <a:cxn ang="0">
                    <a:pos x="87" y="473"/>
                  </a:cxn>
                  <a:cxn ang="0">
                    <a:pos x="152" y="451"/>
                  </a:cxn>
                  <a:cxn ang="0">
                    <a:pos x="169" y="360"/>
                  </a:cxn>
                  <a:cxn ang="0">
                    <a:pos x="99" y="305"/>
                  </a:cxn>
                  <a:cxn ang="0">
                    <a:pos x="118" y="205"/>
                  </a:cxn>
                  <a:cxn ang="0">
                    <a:pos x="154" y="146"/>
                  </a:cxn>
                  <a:cxn ang="0">
                    <a:pos x="284" y="105"/>
                  </a:cxn>
                  <a:cxn ang="0">
                    <a:pos x="589" y="81"/>
                  </a:cxn>
                  <a:cxn ang="0">
                    <a:pos x="1032" y="81"/>
                  </a:cxn>
                  <a:cxn ang="0">
                    <a:pos x="1461" y="12"/>
                  </a:cxn>
                  <a:cxn ang="0">
                    <a:pos x="1667" y="158"/>
                  </a:cxn>
                  <a:cxn ang="0">
                    <a:pos x="1595" y="431"/>
                  </a:cxn>
                  <a:cxn ang="0">
                    <a:pos x="1870" y="665"/>
                  </a:cxn>
                  <a:cxn ang="0">
                    <a:pos x="2207" y="756"/>
                  </a:cxn>
                  <a:cxn ang="0">
                    <a:pos x="2557" y="939"/>
                  </a:cxn>
                  <a:cxn ang="0">
                    <a:pos x="2740" y="803"/>
                  </a:cxn>
                  <a:cxn ang="0">
                    <a:pos x="2841" y="1033"/>
                  </a:cxn>
                  <a:cxn ang="0">
                    <a:pos x="2849" y="1413"/>
                  </a:cxn>
                  <a:cxn ang="0">
                    <a:pos x="2754" y="1539"/>
                  </a:cxn>
                </a:cxnLst>
                <a:rect l="0" t="0" r="r" b="b"/>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0" name="Freeform 72"/>
              <p:cNvSpPr/>
              <p:nvPr/>
            </p:nvSpPr>
            <p:spPr bwMode="gray">
              <a:xfrm>
                <a:off x="2881545" y="5603006"/>
                <a:ext cx="2030536" cy="2084663"/>
              </a:xfrm>
              <a:custGeom>
                <a:avLst/>
                <a:gdLst/>
                <a:ahLst/>
                <a:cxnLst>
                  <a:cxn ang="0">
                    <a:pos x="1185" y="1032"/>
                  </a:cxn>
                  <a:cxn ang="0">
                    <a:pos x="1150" y="1067"/>
                  </a:cxn>
                  <a:cxn ang="0">
                    <a:pos x="1118" y="1106"/>
                  </a:cxn>
                  <a:cxn ang="0">
                    <a:pos x="1059" y="1114"/>
                  </a:cxn>
                  <a:cxn ang="0">
                    <a:pos x="1030" y="1124"/>
                  </a:cxn>
                  <a:cxn ang="0">
                    <a:pos x="992" y="1140"/>
                  </a:cxn>
                  <a:cxn ang="0">
                    <a:pos x="959" y="1116"/>
                  </a:cxn>
                  <a:cxn ang="0">
                    <a:pos x="949" y="1140"/>
                  </a:cxn>
                  <a:cxn ang="0">
                    <a:pos x="925" y="1136"/>
                  </a:cxn>
                  <a:cxn ang="0">
                    <a:pos x="913" y="1122"/>
                  </a:cxn>
                  <a:cxn ang="0">
                    <a:pos x="874" y="1159"/>
                  </a:cxn>
                  <a:cxn ang="0">
                    <a:pos x="809" y="1128"/>
                  </a:cxn>
                  <a:cxn ang="0">
                    <a:pos x="754" y="1159"/>
                  </a:cxn>
                  <a:cxn ang="0">
                    <a:pos x="695" y="1169"/>
                  </a:cxn>
                  <a:cxn ang="0">
                    <a:pos x="646" y="1209"/>
                  </a:cxn>
                  <a:cxn ang="0">
                    <a:pos x="675" y="1317"/>
                  </a:cxn>
                  <a:cxn ang="0">
                    <a:pos x="658" y="1382"/>
                  </a:cxn>
                  <a:cxn ang="0">
                    <a:pos x="581" y="1362"/>
                  </a:cxn>
                  <a:cxn ang="0">
                    <a:pos x="565" y="1287"/>
                  </a:cxn>
                  <a:cxn ang="0">
                    <a:pos x="518" y="1317"/>
                  </a:cxn>
                  <a:cxn ang="0">
                    <a:pos x="451" y="1343"/>
                  </a:cxn>
                  <a:cxn ang="0">
                    <a:pos x="394" y="1307"/>
                  </a:cxn>
                  <a:cxn ang="0">
                    <a:pos x="378" y="1240"/>
                  </a:cxn>
                  <a:cxn ang="0">
                    <a:pos x="303" y="1232"/>
                  </a:cxn>
                  <a:cxn ang="0">
                    <a:pos x="268" y="1201"/>
                  </a:cxn>
                  <a:cxn ang="0">
                    <a:pos x="285" y="1120"/>
                  </a:cxn>
                  <a:cxn ang="0">
                    <a:pos x="315" y="1065"/>
                  </a:cxn>
                  <a:cxn ang="0">
                    <a:pos x="254" y="1051"/>
                  </a:cxn>
                  <a:cxn ang="0">
                    <a:pos x="211" y="980"/>
                  </a:cxn>
                  <a:cxn ang="0">
                    <a:pos x="187" y="908"/>
                  </a:cxn>
                  <a:cxn ang="0">
                    <a:pos x="205" y="874"/>
                  </a:cxn>
                  <a:cxn ang="0">
                    <a:pos x="193" y="868"/>
                  </a:cxn>
                  <a:cxn ang="0">
                    <a:pos x="97" y="882"/>
                  </a:cxn>
                  <a:cxn ang="0">
                    <a:pos x="34" y="915"/>
                  </a:cxn>
                  <a:cxn ang="0">
                    <a:pos x="10" y="896"/>
                  </a:cxn>
                  <a:cxn ang="0">
                    <a:pos x="32" y="862"/>
                  </a:cxn>
                  <a:cxn ang="0">
                    <a:pos x="14" y="823"/>
                  </a:cxn>
                  <a:cxn ang="0">
                    <a:pos x="22" y="758"/>
                  </a:cxn>
                  <a:cxn ang="0">
                    <a:pos x="61" y="685"/>
                  </a:cxn>
                  <a:cxn ang="0">
                    <a:pos x="114" y="646"/>
                  </a:cxn>
                  <a:cxn ang="0">
                    <a:pos x="152" y="599"/>
                  </a:cxn>
                  <a:cxn ang="0">
                    <a:pos x="197" y="522"/>
                  </a:cxn>
                  <a:cxn ang="0">
                    <a:pos x="213" y="358"/>
                  </a:cxn>
                  <a:cxn ang="0">
                    <a:pos x="189" y="286"/>
                  </a:cxn>
                  <a:cxn ang="0">
                    <a:pos x="126" y="242"/>
                  </a:cxn>
                  <a:cxn ang="0">
                    <a:pos x="203" y="168"/>
                  </a:cxn>
                  <a:cxn ang="0">
                    <a:pos x="311" y="177"/>
                  </a:cxn>
                  <a:cxn ang="0">
                    <a:pos x="447" y="242"/>
                  </a:cxn>
                  <a:cxn ang="0">
                    <a:pos x="681" y="551"/>
                  </a:cxn>
                  <a:cxn ang="0">
                    <a:pos x="856" y="435"/>
                  </a:cxn>
                  <a:cxn ang="0">
                    <a:pos x="917" y="199"/>
                  </a:cxn>
                  <a:cxn ang="0">
                    <a:pos x="994" y="103"/>
                  </a:cxn>
                  <a:cxn ang="0">
                    <a:pos x="1154" y="189"/>
                  </a:cxn>
                  <a:cxn ang="0">
                    <a:pos x="1061" y="327"/>
                  </a:cxn>
                  <a:cxn ang="0">
                    <a:pos x="961" y="404"/>
                  </a:cxn>
                  <a:cxn ang="0">
                    <a:pos x="1104" y="490"/>
                  </a:cxn>
                  <a:cxn ang="0">
                    <a:pos x="1118" y="732"/>
                  </a:cxn>
                  <a:cxn ang="0">
                    <a:pos x="1197" y="864"/>
                  </a:cxn>
                  <a:cxn ang="0">
                    <a:pos x="1352" y="900"/>
                  </a:cxn>
                </a:cxnLst>
                <a:rect l="0" t="0" r="r" b="b"/>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1" name="Freeform 74"/>
              <p:cNvSpPr/>
              <p:nvPr/>
            </p:nvSpPr>
            <p:spPr bwMode="gray">
              <a:xfrm>
                <a:off x="4503925" y="6255470"/>
                <a:ext cx="1789154" cy="1297612"/>
              </a:xfrm>
              <a:custGeom>
                <a:avLst/>
                <a:gdLst/>
                <a:ahLst/>
                <a:cxnLst>
                  <a:cxn ang="0">
                    <a:pos x="836" y="852"/>
                  </a:cxn>
                  <a:cxn ang="0">
                    <a:pos x="807" y="860"/>
                  </a:cxn>
                  <a:cxn ang="0">
                    <a:pos x="777" y="856"/>
                  </a:cxn>
                  <a:cxn ang="0">
                    <a:pos x="744" y="837"/>
                  </a:cxn>
                  <a:cxn ang="0">
                    <a:pos x="718" y="837"/>
                  </a:cxn>
                  <a:cxn ang="0">
                    <a:pos x="693" y="811"/>
                  </a:cxn>
                  <a:cxn ang="0">
                    <a:pos x="673" y="799"/>
                  </a:cxn>
                  <a:cxn ang="0">
                    <a:pos x="651" y="839"/>
                  </a:cxn>
                  <a:cxn ang="0">
                    <a:pos x="620" y="856"/>
                  </a:cxn>
                  <a:cxn ang="0">
                    <a:pos x="582" y="862"/>
                  </a:cxn>
                  <a:cxn ang="0">
                    <a:pos x="559" y="843"/>
                  </a:cxn>
                  <a:cxn ang="0">
                    <a:pos x="529" y="850"/>
                  </a:cxn>
                  <a:cxn ang="0">
                    <a:pos x="492" y="849"/>
                  </a:cxn>
                  <a:cxn ang="0">
                    <a:pos x="445" y="821"/>
                  </a:cxn>
                  <a:cxn ang="0">
                    <a:pos x="403" y="791"/>
                  </a:cxn>
                  <a:cxn ang="0">
                    <a:pos x="370" y="754"/>
                  </a:cxn>
                  <a:cxn ang="0">
                    <a:pos x="350" y="703"/>
                  </a:cxn>
                  <a:cxn ang="0">
                    <a:pos x="364" y="683"/>
                  </a:cxn>
                  <a:cxn ang="0">
                    <a:pos x="376" y="677"/>
                  </a:cxn>
                  <a:cxn ang="0">
                    <a:pos x="382" y="665"/>
                  </a:cxn>
                  <a:cxn ang="0">
                    <a:pos x="348" y="638"/>
                  </a:cxn>
                  <a:cxn ang="0">
                    <a:pos x="315" y="644"/>
                  </a:cxn>
                  <a:cxn ang="0">
                    <a:pos x="295" y="650"/>
                  </a:cxn>
                  <a:cxn ang="0">
                    <a:pos x="262" y="630"/>
                  </a:cxn>
                  <a:cxn ang="0">
                    <a:pos x="238" y="644"/>
                  </a:cxn>
                  <a:cxn ang="0">
                    <a:pos x="208" y="624"/>
                  </a:cxn>
                  <a:cxn ang="0">
                    <a:pos x="181" y="606"/>
                  </a:cxn>
                  <a:cxn ang="0">
                    <a:pos x="262" y="540"/>
                  </a:cxn>
                  <a:cxn ang="0">
                    <a:pos x="212" y="455"/>
                  </a:cxn>
                  <a:cxn ang="0">
                    <a:pos x="116" y="431"/>
                  </a:cxn>
                  <a:cxn ang="0">
                    <a:pos x="31" y="404"/>
                  </a:cxn>
                  <a:cxn ang="0">
                    <a:pos x="104" y="295"/>
                  </a:cxn>
                  <a:cxn ang="0">
                    <a:pos x="250" y="335"/>
                  </a:cxn>
                  <a:cxn ang="0">
                    <a:pos x="307" y="278"/>
                  </a:cxn>
                  <a:cxn ang="0">
                    <a:pos x="397" y="207"/>
                  </a:cxn>
                  <a:cxn ang="0">
                    <a:pos x="496" y="225"/>
                  </a:cxn>
                  <a:cxn ang="0">
                    <a:pos x="575" y="189"/>
                  </a:cxn>
                  <a:cxn ang="0">
                    <a:pos x="659" y="160"/>
                  </a:cxn>
                  <a:cxn ang="0">
                    <a:pos x="728" y="108"/>
                  </a:cxn>
                  <a:cxn ang="0">
                    <a:pos x="797" y="73"/>
                  </a:cxn>
                  <a:cxn ang="0">
                    <a:pos x="868" y="36"/>
                  </a:cxn>
                  <a:cxn ang="0">
                    <a:pos x="974" y="18"/>
                  </a:cxn>
                  <a:cxn ang="0">
                    <a:pos x="1039" y="69"/>
                  </a:cxn>
                  <a:cxn ang="0">
                    <a:pos x="1006" y="215"/>
                  </a:cxn>
                  <a:cxn ang="0">
                    <a:pos x="1096" y="284"/>
                  </a:cxn>
                  <a:cxn ang="0">
                    <a:pos x="1191" y="321"/>
                  </a:cxn>
                  <a:cxn ang="0">
                    <a:pos x="1128" y="431"/>
                  </a:cxn>
                  <a:cxn ang="0">
                    <a:pos x="1039" y="642"/>
                  </a:cxn>
                  <a:cxn ang="0">
                    <a:pos x="990" y="728"/>
                  </a:cxn>
                  <a:cxn ang="0">
                    <a:pos x="899" y="788"/>
                  </a:cxn>
                </a:cxnLst>
                <a:rect l="0" t="0" r="r" b="b"/>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2" name="Freeform 76"/>
              <p:cNvSpPr/>
              <p:nvPr/>
            </p:nvSpPr>
            <p:spPr bwMode="gray">
              <a:xfrm>
                <a:off x="5624524" y="7889553"/>
                <a:ext cx="585169" cy="516412"/>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3" name="Freeform 78"/>
              <p:cNvSpPr/>
              <p:nvPr/>
            </p:nvSpPr>
            <p:spPr bwMode="gray">
              <a:xfrm>
                <a:off x="5804463" y="6404688"/>
                <a:ext cx="1694064" cy="1442441"/>
              </a:xfrm>
              <a:custGeom>
                <a:avLst/>
                <a:gdLst/>
                <a:ahLst/>
                <a:cxnLst>
                  <a:cxn ang="0">
                    <a:pos x="1116" y="250"/>
                  </a:cxn>
                  <a:cxn ang="0">
                    <a:pos x="1088" y="265"/>
                  </a:cxn>
                  <a:cxn ang="0">
                    <a:pos x="1063" y="305"/>
                  </a:cxn>
                  <a:cxn ang="0">
                    <a:pos x="1043" y="348"/>
                  </a:cxn>
                  <a:cxn ang="0">
                    <a:pos x="1016" y="387"/>
                  </a:cxn>
                  <a:cxn ang="0">
                    <a:pos x="966" y="411"/>
                  </a:cxn>
                  <a:cxn ang="0">
                    <a:pos x="921" y="415"/>
                  </a:cxn>
                  <a:cxn ang="0">
                    <a:pos x="864" y="411"/>
                  </a:cxn>
                  <a:cxn ang="0">
                    <a:pos x="813" y="440"/>
                  </a:cxn>
                  <a:cxn ang="0">
                    <a:pos x="797" y="458"/>
                  </a:cxn>
                  <a:cxn ang="0">
                    <a:pos x="791" y="472"/>
                  </a:cxn>
                  <a:cxn ang="0">
                    <a:pos x="783" y="474"/>
                  </a:cxn>
                  <a:cxn ang="0">
                    <a:pos x="760" y="456"/>
                  </a:cxn>
                  <a:cxn ang="0">
                    <a:pos x="734" y="472"/>
                  </a:cxn>
                  <a:cxn ang="0">
                    <a:pos x="708" y="507"/>
                  </a:cxn>
                  <a:cxn ang="0">
                    <a:pos x="657" y="509"/>
                  </a:cxn>
                  <a:cxn ang="0">
                    <a:pos x="622" y="482"/>
                  </a:cxn>
                  <a:cxn ang="0">
                    <a:pos x="592" y="442"/>
                  </a:cxn>
                  <a:cxn ang="0">
                    <a:pos x="571" y="452"/>
                  </a:cxn>
                  <a:cxn ang="0">
                    <a:pos x="588" y="490"/>
                  </a:cxn>
                  <a:cxn ang="0">
                    <a:pos x="618" y="519"/>
                  </a:cxn>
                  <a:cxn ang="0">
                    <a:pos x="612" y="557"/>
                  </a:cxn>
                  <a:cxn ang="0">
                    <a:pos x="557" y="596"/>
                  </a:cxn>
                  <a:cxn ang="0">
                    <a:pos x="533" y="596"/>
                  </a:cxn>
                  <a:cxn ang="0">
                    <a:pos x="525" y="590"/>
                  </a:cxn>
                  <a:cxn ang="0">
                    <a:pos x="520" y="592"/>
                  </a:cxn>
                  <a:cxn ang="0">
                    <a:pos x="504" y="614"/>
                  </a:cxn>
                  <a:cxn ang="0">
                    <a:pos x="466" y="651"/>
                  </a:cxn>
                  <a:cxn ang="0">
                    <a:pos x="441" y="667"/>
                  </a:cxn>
                  <a:cxn ang="0">
                    <a:pos x="390" y="669"/>
                  </a:cxn>
                  <a:cxn ang="0">
                    <a:pos x="348" y="683"/>
                  </a:cxn>
                  <a:cxn ang="0">
                    <a:pos x="299" y="714"/>
                  </a:cxn>
                  <a:cxn ang="0">
                    <a:pos x="226" y="740"/>
                  </a:cxn>
                  <a:cxn ang="0">
                    <a:pos x="185" y="742"/>
                  </a:cxn>
                  <a:cxn ang="0">
                    <a:pos x="153" y="773"/>
                  </a:cxn>
                  <a:cxn ang="0">
                    <a:pos x="116" y="793"/>
                  </a:cxn>
                  <a:cxn ang="0">
                    <a:pos x="92" y="826"/>
                  </a:cxn>
                  <a:cxn ang="0">
                    <a:pos x="104" y="856"/>
                  </a:cxn>
                  <a:cxn ang="0">
                    <a:pos x="138" y="905"/>
                  </a:cxn>
                  <a:cxn ang="0">
                    <a:pos x="140" y="940"/>
                  </a:cxn>
                  <a:cxn ang="0">
                    <a:pos x="96" y="960"/>
                  </a:cxn>
                  <a:cxn ang="0">
                    <a:pos x="51" y="938"/>
                  </a:cxn>
                  <a:cxn ang="0">
                    <a:pos x="18" y="887"/>
                  </a:cxn>
                  <a:cxn ang="0">
                    <a:pos x="2" y="840"/>
                  </a:cxn>
                  <a:cxn ang="0">
                    <a:pos x="4" y="797"/>
                  </a:cxn>
                  <a:cxn ang="0">
                    <a:pos x="31" y="753"/>
                  </a:cxn>
                  <a:cxn ang="0">
                    <a:pos x="0" y="734"/>
                  </a:cxn>
                  <a:cxn ang="0">
                    <a:pos x="77" y="637"/>
                  </a:cxn>
                  <a:cxn ang="0">
                    <a:pos x="147" y="553"/>
                  </a:cxn>
                  <a:cxn ang="0">
                    <a:pos x="238" y="403"/>
                  </a:cxn>
                  <a:cxn ang="0">
                    <a:pos x="297" y="250"/>
                  </a:cxn>
                  <a:cxn ang="0">
                    <a:pos x="329" y="143"/>
                  </a:cxn>
                  <a:cxn ang="0">
                    <a:pos x="484" y="9"/>
                  </a:cxn>
                  <a:cxn ang="0">
                    <a:pos x="624" y="29"/>
                  </a:cxn>
                  <a:cxn ang="0">
                    <a:pos x="681" y="94"/>
                  </a:cxn>
                  <a:cxn ang="0">
                    <a:pos x="740" y="128"/>
                  </a:cxn>
                  <a:cxn ang="0">
                    <a:pos x="895" y="59"/>
                  </a:cxn>
                  <a:cxn ang="0">
                    <a:pos x="1086" y="161"/>
                  </a:cxn>
                </a:cxnLst>
                <a:rect l="0" t="0" r="r" b="b"/>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4" name="Freeform 80"/>
              <p:cNvSpPr/>
              <p:nvPr/>
            </p:nvSpPr>
            <p:spPr bwMode="gray">
              <a:xfrm>
                <a:off x="7150351" y="5534249"/>
                <a:ext cx="939196" cy="1240557"/>
              </a:xfrm>
              <a:custGeom>
                <a:avLst/>
                <a:gdLst/>
                <a:ahLst/>
                <a:cxnLst>
                  <a:cxn ang="0">
                    <a:pos x="624" y="124"/>
                  </a:cxn>
                  <a:cxn ang="0">
                    <a:pos x="615" y="146"/>
                  </a:cxn>
                  <a:cxn ang="0">
                    <a:pos x="607" y="173"/>
                  </a:cxn>
                  <a:cxn ang="0">
                    <a:pos x="581" y="205"/>
                  </a:cxn>
                  <a:cxn ang="0">
                    <a:pos x="550" y="228"/>
                  </a:cxn>
                  <a:cxn ang="0">
                    <a:pos x="524" y="242"/>
                  </a:cxn>
                  <a:cxn ang="0">
                    <a:pos x="520" y="248"/>
                  </a:cxn>
                  <a:cxn ang="0">
                    <a:pos x="528" y="272"/>
                  </a:cxn>
                  <a:cxn ang="0">
                    <a:pos x="538" y="299"/>
                  </a:cxn>
                  <a:cxn ang="0">
                    <a:pos x="544" y="321"/>
                  </a:cxn>
                  <a:cxn ang="0">
                    <a:pos x="544" y="354"/>
                  </a:cxn>
                  <a:cxn ang="0">
                    <a:pos x="548" y="380"/>
                  </a:cxn>
                  <a:cxn ang="0">
                    <a:pos x="550" y="413"/>
                  </a:cxn>
                  <a:cxn ang="0">
                    <a:pos x="522" y="447"/>
                  </a:cxn>
                  <a:cxn ang="0">
                    <a:pos x="489" y="480"/>
                  </a:cxn>
                  <a:cxn ang="0">
                    <a:pos x="469" y="522"/>
                  </a:cxn>
                  <a:cxn ang="0">
                    <a:pos x="459" y="565"/>
                  </a:cxn>
                  <a:cxn ang="0">
                    <a:pos x="441" y="602"/>
                  </a:cxn>
                  <a:cxn ang="0">
                    <a:pos x="414" y="624"/>
                  </a:cxn>
                  <a:cxn ang="0">
                    <a:pos x="376" y="632"/>
                  </a:cxn>
                  <a:cxn ang="0">
                    <a:pos x="345" y="642"/>
                  </a:cxn>
                  <a:cxn ang="0">
                    <a:pos x="339" y="659"/>
                  </a:cxn>
                  <a:cxn ang="0">
                    <a:pos x="357" y="681"/>
                  </a:cxn>
                  <a:cxn ang="0">
                    <a:pos x="361" y="701"/>
                  </a:cxn>
                  <a:cxn ang="0">
                    <a:pos x="343" y="726"/>
                  </a:cxn>
                  <a:cxn ang="0">
                    <a:pos x="319" y="756"/>
                  </a:cxn>
                  <a:cxn ang="0">
                    <a:pos x="302" y="771"/>
                  </a:cxn>
                  <a:cxn ang="0">
                    <a:pos x="274" y="793"/>
                  </a:cxn>
                  <a:cxn ang="0">
                    <a:pos x="245" y="815"/>
                  </a:cxn>
                  <a:cxn ang="0">
                    <a:pos x="231" y="825"/>
                  </a:cxn>
                  <a:cxn ang="0">
                    <a:pos x="191" y="740"/>
                  </a:cxn>
                  <a:cxn ang="0">
                    <a:pos x="89" y="642"/>
                  </a:cxn>
                  <a:cxn ang="0">
                    <a:pos x="0" y="581"/>
                  </a:cxn>
                  <a:cxn ang="0">
                    <a:pos x="60" y="425"/>
                  </a:cxn>
                  <a:cxn ang="0">
                    <a:pos x="77" y="352"/>
                  </a:cxn>
                  <a:cxn ang="0">
                    <a:pos x="69" y="266"/>
                  </a:cxn>
                  <a:cxn ang="0">
                    <a:pos x="136" y="171"/>
                  </a:cxn>
                  <a:cxn ang="0">
                    <a:pos x="170" y="94"/>
                  </a:cxn>
                  <a:cxn ang="0">
                    <a:pos x="254" y="65"/>
                  </a:cxn>
                  <a:cxn ang="0">
                    <a:pos x="298" y="4"/>
                  </a:cxn>
                  <a:cxn ang="0">
                    <a:pos x="367" y="53"/>
                  </a:cxn>
                  <a:cxn ang="0">
                    <a:pos x="455" y="126"/>
                  </a:cxn>
                  <a:cxn ang="0">
                    <a:pos x="538" y="126"/>
                  </a:cxn>
                  <a:cxn ang="0">
                    <a:pos x="603" y="98"/>
                  </a:cxn>
                </a:cxnLst>
                <a:rect l="0" t="0" r="r" b="b"/>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5" name="Freeform 82"/>
              <p:cNvSpPr/>
              <p:nvPr/>
            </p:nvSpPr>
            <p:spPr bwMode="gray">
              <a:xfrm>
                <a:off x="7480971" y="4767679"/>
                <a:ext cx="849957" cy="955289"/>
              </a:xfrm>
              <a:custGeom>
                <a:avLst/>
                <a:gdLst/>
                <a:ahLst/>
                <a:cxnLst>
                  <a:cxn ang="0">
                    <a:pos x="433" y="44"/>
                  </a:cxn>
                  <a:cxn ang="0">
                    <a:pos x="423" y="47"/>
                  </a:cxn>
                  <a:cxn ang="0">
                    <a:pos x="411" y="59"/>
                  </a:cxn>
                  <a:cxn ang="0">
                    <a:pos x="398" y="85"/>
                  </a:cxn>
                  <a:cxn ang="0">
                    <a:pos x="394" y="112"/>
                  </a:cxn>
                  <a:cxn ang="0">
                    <a:pos x="384" y="126"/>
                  </a:cxn>
                  <a:cxn ang="0">
                    <a:pos x="360" y="118"/>
                  </a:cxn>
                  <a:cxn ang="0">
                    <a:pos x="335" y="107"/>
                  </a:cxn>
                  <a:cxn ang="0">
                    <a:pos x="319" y="107"/>
                  </a:cxn>
                  <a:cxn ang="0">
                    <a:pos x="325" y="128"/>
                  </a:cxn>
                  <a:cxn ang="0">
                    <a:pos x="346" y="146"/>
                  </a:cxn>
                  <a:cxn ang="0">
                    <a:pos x="372" y="154"/>
                  </a:cxn>
                  <a:cxn ang="0">
                    <a:pos x="402" y="142"/>
                  </a:cxn>
                  <a:cxn ang="0">
                    <a:pos x="413" y="124"/>
                  </a:cxn>
                  <a:cxn ang="0">
                    <a:pos x="423" y="103"/>
                  </a:cxn>
                  <a:cxn ang="0">
                    <a:pos x="437" y="97"/>
                  </a:cxn>
                  <a:cxn ang="0">
                    <a:pos x="468" y="122"/>
                  </a:cxn>
                  <a:cxn ang="0">
                    <a:pos x="502" y="138"/>
                  </a:cxn>
                  <a:cxn ang="0">
                    <a:pos x="524" y="144"/>
                  </a:cxn>
                  <a:cxn ang="0">
                    <a:pos x="549" y="154"/>
                  </a:cxn>
                  <a:cxn ang="0">
                    <a:pos x="565" y="177"/>
                  </a:cxn>
                  <a:cxn ang="0">
                    <a:pos x="553" y="207"/>
                  </a:cxn>
                  <a:cxn ang="0">
                    <a:pos x="531" y="232"/>
                  </a:cxn>
                  <a:cxn ang="0">
                    <a:pos x="520" y="242"/>
                  </a:cxn>
                  <a:cxn ang="0">
                    <a:pos x="533" y="242"/>
                  </a:cxn>
                  <a:cxn ang="0">
                    <a:pos x="555" y="242"/>
                  </a:cxn>
                  <a:cxn ang="0">
                    <a:pos x="561" y="252"/>
                  </a:cxn>
                  <a:cxn ang="0">
                    <a:pos x="543" y="270"/>
                  </a:cxn>
                  <a:cxn ang="0">
                    <a:pos x="516" y="286"/>
                  </a:cxn>
                  <a:cxn ang="0">
                    <a:pos x="502" y="292"/>
                  </a:cxn>
                  <a:cxn ang="0">
                    <a:pos x="516" y="295"/>
                  </a:cxn>
                  <a:cxn ang="0">
                    <a:pos x="537" y="315"/>
                  </a:cxn>
                  <a:cxn ang="0">
                    <a:pos x="543" y="353"/>
                  </a:cxn>
                  <a:cxn ang="0">
                    <a:pos x="549" y="396"/>
                  </a:cxn>
                  <a:cxn ang="0">
                    <a:pos x="561" y="418"/>
                  </a:cxn>
                  <a:cxn ang="0">
                    <a:pos x="563" y="435"/>
                  </a:cxn>
                  <a:cxn ang="0">
                    <a:pos x="541" y="451"/>
                  </a:cxn>
                  <a:cxn ang="0">
                    <a:pos x="514" y="445"/>
                  </a:cxn>
                  <a:cxn ang="0">
                    <a:pos x="490" y="443"/>
                  </a:cxn>
                  <a:cxn ang="0">
                    <a:pos x="476" y="465"/>
                  </a:cxn>
                  <a:cxn ang="0">
                    <a:pos x="472" y="492"/>
                  </a:cxn>
                  <a:cxn ang="0">
                    <a:pos x="463" y="518"/>
                  </a:cxn>
                  <a:cxn ang="0">
                    <a:pos x="449" y="545"/>
                  </a:cxn>
                  <a:cxn ang="0">
                    <a:pos x="445" y="587"/>
                  </a:cxn>
                  <a:cxn ang="0">
                    <a:pos x="445" y="604"/>
                  </a:cxn>
                  <a:cxn ang="0">
                    <a:pos x="405" y="634"/>
                  </a:cxn>
                  <a:cxn ang="0">
                    <a:pos x="350" y="634"/>
                  </a:cxn>
                  <a:cxn ang="0">
                    <a:pos x="274" y="595"/>
                  </a:cxn>
                  <a:cxn ang="0">
                    <a:pos x="185" y="622"/>
                  </a:cxn>
                  <a:cxn ang="0">
                    <a:pos x="140" y="514"/>
                  </a:cxn>
                  <a:cxn ang="0">
                    <a:pos x="77" y="453"/>
                  </a:cxn>
                  <a:cxn ang="0">
                    <a:pos x="18" y="333"/>
                  </a:cxn>
                  <a:cxn ang="0">
                    <a:pos x="106" y="199"/>
                  </a:cxn>
                  <a:cxn ang="0">
                    <a:pos x="165" y="144"/>
                  </a:cxn>
                  <a:cxn ang="0">
                    <a:pos x="183" y="51"/>
                  </a:cxn>
                  <a:cxn ang="0">
                    <a:pos x="224" y="0"/>
                  </a:cxn>
                  <a:cxn ang="0">
                    <a:pos x="301" y="30"/>
                  </a:cxn>
                  <a:cxn ang="0">
                    <a:pos x="384" y="4"/>
                  </a:cxn>
                  <a:cxn ang="0">
                    <a:pos x="433" y="44"/>
                  </a:cxn>
                </a:cxnLst>
                <a:rect l="0" t="0" r="r" b="b"/>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6" name="Freeform 84"/>
              <p:cNvSpPr/>
              <p:nvPr/>
            </p:nvSpPr>
            <p:spPr bwMode="gray">
              <a:xfrm>
                <a:off x="7107926" y="3809465"/>
                <a:ext cx="1149856" cy="1021120"/>
              </a:xfrm>
              <a:custGeom>
                <a:avLst/>
                <a:gdLst/>
                <a:ahLst/>
                <a:cxnLst>
                  <a:cxn ang="0">
                    <a:pos x="266" y="45"/>
                  </a:cxn>
                  <a:cxn ang="0">
                    <a:pos x="281" y="55"/>
                  </a:cxn>
                  <a:cxn ang="0">
                    <a:pos x="313" y="70"/>
                  </a:cxn>
                  <a:cxn ang="0">
                    <a:pos x="340" y="88"/>
                  </a:cxn>
                  <a:cxn ang="0">
                    <a:pos x="384" y="100"/>
                  </a:cxn>
                  <a:cxn ang="0">
                    <a:pos x="419" y="114"/>
                  </a:cxn>
                  <a:cxn ang="0">
                    <a:pos x="441" y="137"/>
                  </a:cxn>
                  <a:cxn ang="0">
                    <a:pos x="457" y="165"/>
                  </a:cxn>
                  <a:cxn ang="0">
                    <a:pos x="482" y="204"/>
                  </a:cxn>
                  <a:cxn ang="0">
                    <a:pos x="506" y="236"/>
                  </a:cxn>
                  <a:cxn ang="0">
                    <a:pos x="531" y="277"/>
                  </a:cxn>
                  <a:cxn ang="0">
                    <a:pos x="549" y="316"/>
                  </a:cxn>
                  <a:cxn ang="0">
                    <a:pos x="551" y="342"/>
                  </a:cxn>
                  <a:cxn ang="0">
                    <a:pos x="563" y="368"/>
                  </a:cxn>
                  <a:cxn ang="0">
                    <a:pos x="606" y="385"/>
                  </a:cxn>
                  <a:cxn ang="0">
                    <a:pos x="646" y="399"/>
                  </a:cxn>
                  <a:cxn ang="0">
                    <a:pos x="671" y="427"/>
                  </a:cxn>
                  <a:cxn ang="0">
                    <a:pos x="693" y="448"/>
                  </a:cxn>
                  <a:cxn ang="0">
                    <a:pos x="716" y="464"/>
                  </a:cxn>
                  <a:cxn ang="0">
                    <a:pos x="732" y="486"/>
                  </a:cxn>
                  <a:cxn ang="0">
                    <a:pos x="724" y="499"/>
                  </a:cxn>
                  <a:cxn ang="0">
                    <a:pos x="689" y="503"/>
                  </a:cxn>
                  <a:cxn ang="0">
                    <a:pos x="644" y="499"/>
                  </a:cxn>
                  <a:cxn ang="0">
                    <a:pos x="610" y="496"/>
                  </a:cxn>
                  <a:cxn ang="0">
                    <a:pos x="610" y="498"/>
                  </a:cxn>
                  <a:cxn ang="0">
                    <a:pos x="632" y="507"/>
                  </a:cxn>
                  <a:cxn ang="0">
                    <a:pos x="657" y="523"/>
                  </a:cxn>
                  <a:cxn ang="0">
                    <a:pos x="671" y="539"/>
                  </a:cxn>
                  <a:cxn ang="0">
                    <a:pos x="707" y="559"/>
                  </a:cxn>
                  <a:cxn ang="0">
                    <a:pos x="736" y="578"/>
                  </a:cxn>
                  <a:cxn ang="0">
                    <a:pos x="754" y="602"/>
                  </a:cxn>
                  <a:cxn ang="0">
                    <a:pos x="766" y="622"/>
                  </a:cxn>
                  <a:cxn ang="0">
                    <a:pos x="758" y="631"/>
                  </a:cxn>
                  <a:cxn ang="0">
                    <a:pos x="730" y="647"/>
                  </a:cxn>
                  <a:cxn ang="0">
                    <a:pos x="705" y="659"/>
                  </a:cxn>
                  <a:cxn ang="0">
                    <a:pos x="697" y="665"/>
                  </a:cxn>
                  <a:cxn ang="0">
                    <a:pos x="689" y="673"/>
                  </a:cxn>
                  <a:cxn ang="0">
                    <a:pos x="681" y="677"/>
                  </a:cxn>
                  <a:cxn ang="0">
                    <a:pos x="679" y="681"/>
                  </a:cxn>
                  <a:cxn ang="0">
                    <a:pos x="632" y="641"/>
                  </a:cxn>
                  <a:cxn ang="0">
                    <a:pos x="500" y="671"/>
                  </a:cxn>
                  <a:cxn ang="0">
                    <a:pos x="431" y="645"/>
                  </a:cxn>
                  <a:cxn ang="0">
                    <a:pos x="356" y="633"/>
                  </a:cxn>
                  <a:cxn ang="0">
                    <a:pos x="297" y="592"/>
                  </a:cxn>
                  <a:cxn ang="0">
                    <a:pos x="230" y="513"/>
                  </a:cxn>
                  <a:cxn ang="0">
                    <a:pos x="197" y="407"/>
                  </a:cxn>
                  <a:cxn ang="0">
                    <a:pos x="144" y="269"/>
                  </a:cxn>
                  <a:cxn ang="0">
                    <a:pos x="83" y="257"/>
                  </a:cxn>
                  <a:cxn ang="0">
                    <a:pos x="0" y="220"/>
                  </a:cxn>
                  <a:cxn ang="0">
                    <a:pos x="69" y="124"/>
                  </a:cxn>
                  <a:cxn ang="0">
                    <a:pos x="122" y="100"/>
                  </a:cxn>
                  <a:cxn ang="0">
                    <a:pos x="203" y="76"/>
                  </a:cxn>
                  <a:cxn ang="0">
                    <a:pos x="262" y="0"/>
                  </a:cxn>
                </a:cxnLst>
                <a:rect l="0" t="0" r="r" b="b"/>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7" name="Freeform 86"/>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8" name="Freeform 87"/>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9" name="Freeform 88"/>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0" name="Freeform 89"/>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1" name="Freeform 90"/>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2" name="Freeform 91"/>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3" name="Freeform 92"/>
              <p:cNvSpPr/>
              <p:nvPr/>
            </p:nvSpPr>
            <p:spPr bwMode="gray">
              <a:xfrm>
                <a:off x="6594441" y="3064837"/>
                <a:ext cx="1480477" cy="994787"/>
              </a:xfrm>
              <a:custGeom>
                <a:avLst/>
                <a:gdLst/>
                <a:ahLst/>
                <a:cxnLst>
                  <a:cxn ang="0">
                    <a:pos x="327" y="2"/>
                  </a:cxn>
                  <a:cxn ang="0">
                    <a:pos x="353" y="13"/>
                  </a:cxn>
                  <a:cxn ang="0">
                    <a:pos x="384" y="21"/>
                  </a:cxn>
                  <a:cxn ang="0">
                    <a:pos x="414" y="9"/>
                  </a:cxn>
                  <a:cxn ang="0">
                    <a:pos x="447" y="2"/>
                  </a:cxn>
                  <a:cxn ang="0">
                    <a:pos x="479" y="23"/>
                  </a:cxn>
                  <a:cxn ang="0">
                    <a:pos x="500" y="63"/>
                  </a:cxn>
                  <a:cxn ang="0">
                    <a:pos x="504" y="98"/>
                  </a:cxn>
                  <a:cxn ang="0">
                    <a:pos x="512" y="129"/>
                  </a:cxn>
                  <a:cxn ang="0">
                    <a:pos x="534" y="151"/>
                  </a:cxn>
                  <a:cxn ang="0">
                    <a:pos x="567" y="157"/>
                  </a:cxn>
                  <a:cxn ang="0">
                    <a:pos x="599" y="153"/>
                  </a:cxn>
                  <a:cxn ang="0">
                    <a:pos x="617" y="133"/>
                  </a:cxn>
                  <a:cxn ang="0">
                    <a:pos x="642" y="96"/>
                  </a:cxn>
                  <a:cxn ang="0">
                    <a:pos x="668" y="61"/>
                  </a:cxn>
                  <a:cxn ang="0">
                    <a:pos x="703" y="27"/>
                  </a:cxn>
                  <a:cxn ang="0">
                    <a:pos x="737" y="9"/>
                  </a:cxn>
                  <a:cxn ang="0">
                    <a:pos x="764" y="19"/>
                  </a:cxn>
                  <a:cxn ang="0">
                    <a:pos x="802" y="37"/>
                  </a:cxn>
                  <a:cxn ang="0">
                    <a:pos x="851" y="47"/>
                  </a:cxn>
                  <a:cxn ang="0">
                    <a:pos x="896" y="37"/>
                  </a:cxn>
                  <a:cxn ang="0">
                    <a:pos x="937" y="29"/>
                  </a:cxn>
                  <a:cxn ang="0">
                    <a:pos x="967" y="21"/>
                  </a:cxn>
                  <a:cxn ang="0">
                    <a:pos x="985" y="21"/>
                  </a:cxn>
                  <a:cxn ang="0">
                    <a:pos x="987" y="51"/>
                  </a:cxn>
                  <a:cxn ang="0">
                    <a:pos x="983" y="92"/>
                  </a:cxn>
                  <a:cxn ang="0">
                    <a:pos x="973" y="124"/>
                  </a:cxn>
                  <a:cxn ang="0">
                    <a:pos x="951" y="128"/>
                  </a:cxn>
                  <a:cxn ang="0">
                    <a:pos x="926" y="124"/>
                  </a:cxn>
                  <a:cxn ang="0">
                    <a:pos x="902" y="131"/>
                  </a:cxn>
                  <a:cxn ang="0">
                    <a:pos x="865" y="167"/>
                  </a:cxn>
                  <a:cxn ang="0">
                    <a:pos x="821" y="198"/>
                  </a:cxn>
                  <a:cxn ang="0">
                    <a:pos x="792" y="206"/>
                  </a:cxn>
                  <a:cxn ang="0">
                    <a:pos x="766" y="208"/>
                  </a:cxn>
                  <a:cxn ang="0">
                    <a:pos x="758" y="222"/>
                  </a:cxn>
                  <a:cxn ang="0">
                    <a:pos x="764" y="253"/>
                  </a:cxn>
                  <a:cxn ang="0">
                    <a:pos x="760" y="289"/>
                  </a:cxn>
                  <a:cxn ang="0">
                    <a:pos x="743" y="311"/>
                  </a:cxn>
                  <a:cxn ang="0">
                    <a:pos x="709" y="316"/>
                  </a:cxn>
                  <a:cxn ang="0">
                    <a:pos x="685" y="318"/>
                  </a:cxn>
                  <a:cxn ang="0">
                    <a:pos x="682" y="338"/>
                  </a:cxn>
                  <a:cxn ang="0">
                    <a:pos x="682" y="374"/>
                  </a:cxn>
                  <a:cxn ang="0">
                    <a:pos x="674" y="405"/>
                  </a:cxn>
                  <a:cxn ang="0">
                    <a:pos x="654" y="425"/>
                  </a:cxn>
                  <a:cxn ang="0">
                    <a:pos x="630" y="444"/>
                  </a:cxn>
                  <a:cxn ang="0">
                    <a:pos x="622" y="474"/>
                  </a:cxn>
                  <a:cxn ang="0">
                    <a:pos x="609" y="494"/>
                  </a:cxn>
                  <a:cxn ang="0">
                    <a:pos x="558" y="511"/>
                  </a:cxn>
                  <a:cxn ang="0">
                    <a:pos x="518" y="572"/>
                  </a:cxn>
                  <a:cxn ang="0">
                    <a:pos x="424" y="594"/>
                  </a:cxn>
                  <a:cxn ang="0">
                    <a:pos x="357" y="627"/>
                  </a:cxn>
                  <a:cxn ang="0">
                    <a:pos x="266" y="578"/>
                  </a:cxn>
                  <a:cxn ang="0">
                    <a:pos x="209" y="643"/>
                  </a:cxn>
                  <a:cxn ang="0">
                    <a:pos x="54" y="610"/>
                  </a:cxn>
                  <a:cxn ang="0">
                    <a:pos x="0" y="562"/>
                  </a:cxn>
                  <a:cxn ang="0">
                    <a:pos x="59" y="395"/>
                  </a:cxn>
                  <a:cxn ang="0">
                    <a:pos x="32" y="313"/>
                  </a:cxn>
                  <a:cxn ang="0">
                    <a:pos x="107" y="181"/>
                  </a:cxn>
                  <a:cxn ang="0">
                    <a:pos x="201" y="88"/>
                  </a:cxn>
                  <a:cxn ang="0">
                    <a:pos x="323" y="0"/>
                  </a:cxn>
                </a:cxnLst>
                <a:rect l="0" t="0" r="r" b="b"/>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5" name="Freeform 96"/>
              <p:cNvSpPr/>
              <p:nvPr/>
            </p:nvSpPr>
            <p:spPr bwMode="gray">
              <a:xfrm>
                <a:off x="6560794" y="2397745"/>
                <a:ext cx="364269" cy="419859"/>
              </a:xfrm>
              <a:custGeom>
                <a:avLst/>
                <a:gdLst/>
                <a:ahLst/>
                <a:cxnLst>
                  <a:cxn ang="0">
                    <a:pos x="173" y="248"/>
                  </a:cxn>
                  <a:cxn ang="0">
                    <a:pos x="140" y="250"/>
                  </a:cxn>
                  <a:cxn ang="0">
                    <a:pos x="116" y="279"/>
                  </a:cxn>
                  <a:cxn ang="0">
                    <a:pos x="41" y="273"/>
                  </a:cxn>
                  <a:cxn ang="0">
                    <a:pos x="2" y="250"/>
                  </a:cxn>
                  <a:cxn ang="0">
                    <a:pos x="0" y="179"/>
                  </a:cxn>
                  <a:cxn ang="0">
                    <a:pos x="21" y="159"/>
                  </a:cxn>
                  <a:cxn ang="0">
                    <a:pos x="41" y="118"/>
                  </a:cxn>
                  <a:cxn ang="0">
                    <a:pos x="17" y="106"/>
                  </a:cxn>
                  <a:cxn ang="0">
                    <a:pos x="25" y="86"/>
                  </a:cxn>
                  <a:cxn ang="0">
                    <a:pos x="53" y="80"/>
                  </a:cxn>
                  <a:cxn ang="0">
                    <a:pos x="82" y="39"/>
                  </a:cxn>
                  <a:cxn ang="0">
                    <a:pos x="106" y="12"/>
                  </a:cxn>
                  <a:cxn ang="0">
                    <a:pos x="132" y="0"/>
                  </a:cxn>
                  <a:cxn ang="0">
                    <a:pos x="175" y="49"/>
                  </a:cxn>
                  <a:cxn ang="0">
                    <a:pos x="216" y="49"/>
                  </a:cxn>
                  <a:cxn ang="0">
                    <a:pos x="230" y="100"/>
                  </a:cxn>
                  <a:cxn ang="0">
                    <a:pos x="242" y="139"/>
                  </a:cxn>
                  <a:cxn ang="0">
                    <a:pos x="216" y="163"/>
                  </a:cxn>
                  <a:cxn ang="0">
                    <a:pos x="214" y="214"/>
                  </a:cxn>
                  <a:cxn ang="0">
                    <a:pos x="173" y="248"/>
                  </a:cxn>
                </a:cxnLst>
                <a:rect l="0" t="0" r="r" b="b"/>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6" name="Freeform 98"/>
              <p:cNvSpPr/>
              <p:nvPr/>
            </p:nvSpPr>
            <p:spPr bwMode="gray">
              <a:xfrm>
                <a:off x="6822656" y="2652294"/>
                <a:ext cx="258937" cy="346713"/>
              </a:xfrm>
              <a:custGeom>
                <a:avLst/>
                <a:gdLst/>
                <a:ahLst/>
                <a:cxnLst>
                  <a:cxn ang="0">
                    <a:pos x="8" y="144"/>
                  </a:cxn>
                  <a:cxn ang="0">
                    <a:pos x="4" y="185"/>
                  </a:cxn>
                  <a:cxn ang="0">
                    <a:pos x="31" y="224"/>
                  </a:cxn>
                  <a:cxn ang="0">
                    <a:pos x="96" y="230"/>
                  </a:cxn>
                  <a:cxn ang="0">
                    <a:pos x="148" y="215"/>
                  </a:cxn>
                  <a:cxn ang="0">
                    <a:pos x="152" y="154"/>
                  </a:cxn>
                  <a:cxn ang="0">
                    <a:pos x="171" y="108"/>
                  </a:cxn>
                  <a:cxn ang="0">
                    <a:pos x="163" y="79"/>
                  </a:cxn>
                  <a:cxn ang="0">
                    <a:pos x="138" y="59"/>
                  </a:cxn>
                  <a:cxn ang="0">
                    <a:pos x="98" y="35"/>
                  </a:cxn>
                  <a:cxn ang="0">
                    <a:pos x="98" y="4"/>
                  </a:cxn>
                  <a:cxn ang="0">
                    <a:pos x="45" y="0"/>
                  </a:cxn>
                  <a:cxn ang="0">
                    <a:pos x="41" y="45"/>
                  </a:cxn>
                  <a:cxn ang="0">
                    <a:pos x="0" y="79"/>
                  </a:cxn>
                  <a:cxn ang="0">
                    <a:pos x="8" y="144"/>
                  </a:cxn>
                </a:cxnLst>
                <a:rect l="0" t="0" r="r" b="b"/>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7" name="Freeform 100"/>
              <p:cNvSpPr/>
              <p:nvPr/>
            </p:nvSpPr>
            <p:spPr bwMode="gray">
              <a:xfrm>
                <a:off x="7170832" y="1539010"/>
                <a:ext cx="1291760" cy="1288834"/>
              </a:xfrm>
              <a:custGeom>
                <a:avLst/>
                <a:gdLst/>
                <a:ahLst/>
                <a:cxnLst>
                  <a:cxn ang="0">
                    <a:pos x="725" y="579"/>
                  </a:cxn>
                  <a:cxn ang="0">
                    <a:pos x="713" y="594"/>
                  </a:cxn>
                  <a:cxn ang="0">
                    <a:pos x="695" y="608"/>
                  </a:cxn>
                  <a:cxn ang="0">
                    <a:pos x="664" y="614"/>
                  </a:cxn>
                  <a:cxn ang="0">
                    <a:pos x="622" y="626"/>
                  </a:cxn>
                  <a:cxn ang="0">
                    <a:pos x="593" y="651"/>
                  </a:cxn>
                  <a:cxn ang="0">
                    <a:pos x="559" y="679"/>
                  </a:cxn>
                  <a:cxn ang="0">
                    <a:pos x="530" y="703"/>
                  </a:cxn>
                  <a:cxn ang="0">
                    <a:pos x="514" y="718"/>
                  </a:cxn>
                  <a:cxn ang="0">
                    <a:pos x="492" y="744"/>
                  </a:cxn>
                  <a:cxn ang="0">
                    <a:pos x="475" y="774"/>
                  </a:cxn>
                  <a:cxn ang="0">
                    <a:pos x="451" y="801"/>
                  </a:cxn>
                  <a:cxn ang="0">
                    <a:pos x="427" y="815"/>
                  </a:cxn>
                  <a:cxn ang="0">
                    <a:pos x="410" y="831"/>
                  </a:cxn>
                  <a:cxn ang="0">
                    <a:pos x="380" y="850"/>
                  </a:cxn>
                  <a:cxn ang="0">
                    <a:pos x="355" y="858"/>
                  </a:cxn>
                  <a:cxn ang="0">
                    <a:pos x="349" y="838"/>
                  </a:cxn>
                  <a:cxn ang="0">
                    <a:pos x="366" y="815"/>
                  </a:cxn>
                  <a:cxn ang="0">
                    <a:pos x="392" y="789"/>
                  </a:cxn>
                  <a:cxn ang="0">
                    <a:pos x="410" y="764"/>
                  </a:cxn>
                  <a:cxn ang="0">
                    <a:pos x="404" y="748"/>
                  </a:cxn>
                  <a:cxn ang="0">
                    <a:pos x="380" y="734"/>
                  </a:cxn>
                  <a:cxn ang="0">
                    <a:pos x="364" y="716"/>
                  </a:cxn>
                  <a:cxn ang="0">
                    <a:pos x="372" y="679"/>
                  </a:cxn>
                  <a:cxn ang="0">
                    <a:pos x="400" y="636"/>
                  </a:cxn>
                  <a:cxn ang="0">
                    <a:pos x="425" y="592"/>
                  </a:cxn>
                  <a:cxn ang="0">
                    <a:pos x="441" y="559"/>
                  </a:cxn>
                  <a:cxn ang="0">
                    <a:pos x="439" y="537"/>
                  </a:cxn>
                  <a:cxn ang="0">
                    <a:pos x="418" y="514"/>
                  </a:cxn>
                  <a:cxn ang="0">
                    <a:pos x="394" y="494"/>
                  </a:cxn>
                  <a:cxn ang="0">
                    <a:pos x="374" y="490"/>
                  </a:cxn>
                  <a:cxn ang="0">
                    <a:pos x="345" y="494"/>
                  </a:cxn>
                  <a:cxn ang="0">
                    <a:pos x="311" y="492"/>
                  </a:cxn>
                  <a:cxn ang="0">
                    <a:pos x="294" y="498"/>
                  </a:cxn>
                  <a:cxn ang="0">
                    <a:pos x="280" y="533"/>
                  </a:cxn>
                  <a:cxn ang="0">
                    <a:pos x="264" y="577"/>
                  </a:cxn>
                  <a:cxn ang="0">
                    <a:pos x="242" y="608"/>
                  </a:cxn>
                  <a:cxn ang="0">
                    <a:pos x="211" y="650"/>
                  </a:cxn>
                  <a:cxn ang="0">
                    <a:pos x="183" y="673"/>
                  </a:cxn>
                  <a:cxn ang="0">
                    <a:pos x="162" y="687"/>
                  </a:cxn>
                  <a:cxn ang="0">
                    <a:pos x="134" y="667"/>
                  </a:cxn>
                  <a:cxn ang="0">
                    <a:pos x="55" y="587"/>
                  </a:cxn>
                  <a:cxn ang="0">
                    <a:pos x="20" y="510"/>
                  </a:cxn>
                  <a:cxn ang="0">
                    <a:pos x="30" y="402"/>
                  </a:cxn>
                  <a:cxn ang="0">
                    <a:pos x="10" y="315"/>
                  </a:cxn>
                  <a:cxn ang="0">
                    <a:pos x="81" y="317"/>
                  </a:cxn>
                  <a:cxn ang="0">
                    <a:pos x="170" y="311"/>
                  </a:cxn>
                  <a:cxn ang="0">
                    <a:pos x="274" y="209"/>
                  </a:cxn>
                  <a:cxn ang="0">
                    <a:pos x="376" y="173"/>
                  </a:cxn>
                  <a:cxn ang="0">
                    <a:pos x="431" y="146"/>
                  </a:cxn>
                  <a:cxn ang="0">
                    <a:pos x="524" y="47"/>
                  </a:cxn>
                  <a:cxn ang="0">
                    <a:pos x="595" y="22"/>
                  </a:cxn>
                  <a:cxn ang="0">
                    <a:pos x="725" y="120"/>
                  </a:cxn>
                  <a:cxn ang="0">
                    <a:pos x="774" y="240"/>
                  </a:cxn>
                  <a:cxn ang="0">
                    <a:pos x="860" y="402"/>
                  </a:cxn>
                  <a:cxn ang="0">
                    <a:pos x="731" y="533"/>
                  </a:cxn>
                </a:cxnLst>
                <a:rect l="0" t="0" r="r" b="b"/>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8" name="Freeform 102"/>
              <p:cNvSpPr/>
              <p:nvPr/>
            </p:nvSpPr>
            <p:spPr bwMode="gray">
              <a:xfrm>
                <a:off x="7456102" y="814864"/>
                <a:ext cx="1893020" cy="1294686"/>
              </a:xfrm>
              <a:custGeom>
                <a:avLst/>
                <a:gdLst/>
                <a:ahLst/>
                <a:cxnLst>
                  <a:cxn ang="0">
                    <a:pos x="1258" y="348"/>
                  </a:cxn>
                  <a:cxn ang="0">
                    <a:pos x="1233" y="364"/>
                  </a:cxn>
                  <a:cxn ang="0">
                    <a:pos x="1195" y="390"/>
                  </a:cxn>
                  <a:cxn ang="0">
                    <a:pos x="1170" y="401"/>
                  </a:cxn>
                  <a:cxn ang="0">
                    <a:pos x="1146" y="390"/>
                  </a:cxn>
                  <a:cxn ang="0">
                    <a:pos x="1114" y="376"/>
                  </a:cxn>
                  <a:cxn ang="0">
                    <a:pos x="1105" y="423"/>
                  </a:cxn>
                  <a:cxn ang="0">
                    <a:pos x="1095" y="476"/>
                  </a:cxn>
                  <a:cxn ang="0">
                    <a:pos x="1059" y="508"/>
                  </a:cxn>
                  <a:cxn ang="0">
                    <a:pos x="1051" y="541"/>
                  </a:cxn>
                  <a:cxn ang="0">
                    <a:pos x="1016" y="569"/>
                  </a:cxn>
                  <a:cxn ang="0">
                    <a:pos x="965" y="588"/>
                  </a:cxn>
                  <a:cxn ang="0">
                    <a:pos x="933" y="596"/>
                  </a:cxn>
                  <a:cxn ang="0">
                    <a:pos x="943" y="628"/>
                  </a:cxn>
                  <a:cxn ang="0">
                    <a:pos x="977" y="665"/>
                  </a:cxn>
                  <a:cxn ang="0">
                    <a:pos x="963" y="699"/>
                  </a:cxn>
                  <a:cxn ang="0">
                    <a:pos x="906" y="706"/>
                  </a:cxn>
                  <a:cxn ang="0">
                    <a:pos x="864" y="708"/>
                  </a:cxn>
                  <a:cxn ang="0">
                    <a:pos x="827" y="706"/>
                  </a:cxn>
                  <a:cxn ang="0">
                    <a:pos x="809" y="687"/>
                  </a:cxn>
                  <a:cxn ang="0">
                    <a:pos x="786" y="679"/>
                  </a:cxn>
                  <a:cxn ang="0">
                    <a:pos x="766" y="732"/>
                  </a:cxn>
                  <a:cxn ang="0">
                    <a:pos x="742" y="795"/>
                  </a:cxn>
                  <a:cxn ang="0">
                    <a:pos x="711" y="850"/>
                  </a:cxn>
                  <a:cxn ang="0">
                    <a:pos x="677" y="862"/>
                  </a:cxn>
                  <a:cxn ang="0">
                    <a:pos x="585" y="722"/>
                  </a:cxn>
                  <a:cxn ang="0">
                    <a:pos x="490" y="527"/>
                  </a:cxn>
                  <a:cxn ang="0">
                    <a:pos x="262" y="393"/>
                  </a:cxn>
                  <a:cxn ang="0">
                    <a:pos x="114" y="382"/>
                  </a:cxn>
                  <a:cxn ang="0">
                    <a:pos x="83" y="220"/>
                  </a:cxn>
                  <a:cxn ang="0">
                    <a:pos x="24" y="102"/>
                  </a:cxn>
                  <a:cxn ang="0">
                    <a:pos x="132" y="118"/>
                  </a:cxn>
                  <a:cxn ang="0">
                    <a:pos x="256" y="0"/>
                  </a:cxn>
                  <a:cxn ang="0">
                    <a:pos x="406" y="110"/>
                  </a:cxn>
                  <a:cxn ang="0">
                    <a:pos x="530" y="134"/>
                  </a:cxn>
                  <a:cxn ang="0">
                    <a:pos x="689" y="191"/>
                  </a:cxn>
                  <a:cxn ang="0">
                    <a:pos x="823" y="248"/>
                  </a:cxn>
                  <a:cxn ang="0">
                    <a:pos x="855" y="167"/>
                  </a:cxn>
                  <a:cxn ang="0">
                    <a:pos x="868" y="212"/>
                  </a:cxn>
                  <a:cxn ang="0">
                    <a:pos x="878" y="234"/>
                  </a:cxn>
                  <a:cxn ang="0">
                    <a:pos x="908" y="258"/>
                  </a:cxn>
                  <a:cxn ang="0">
                    <a:pos x="971" y="319"/>
                  </a:cxn>
                  <a:cxn ang="0">
                    <a:pos x="1059" y="201"/>
                  </a:cxn>
                  <a:cxn ang="0">
                    <a:pos x="1246" y="248"/>
                  </a:cxn>
                </a:cxnLst>
                <a:rect l="0" t="0" r="r" b="b"/>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9" name="Freeform 106"/>
              <p:cNvSpPr/>
              <p:nvPr/>
            </p:nvSpPr>
            <p:spPr bwMode="gray">
              <a:xfrm>
                <a:off x="3027837" y="-909922"/>
                <a:ext cx="4930047" cy="4425339"/>
              </a:xfrm>
              <a:custGeom>
                <a:avLst/>
                <a:gdLst>
                  <a:gd name="T0" fmla="*/ 2147483647 w 3282"/>
                  <a:gd name="T1" fmla="*/ 2147483647 h 2947"/>
                  <a:gd name="T2" fmla="*/ 2147483647 w 3282"/>
                  <a:gd name="T3" fmla="*/ 0 h 2947"/>
                  <a:gd name="T4" fmla="*/ 2147483647 w 3282"/>
                  <a:gd name="T5" fmla="*/ 2147483647 h 2947"/>
                  <a:gd name="T6" fmla="*/ 2147483647 w 3282"/>
                  <a:gd name="T7" fmla="*/ 2147483647 h 2947"/>
                  <a:gd name="T8" fmla="*/ 2147483647 w 3282"/>
                  <a:gd name="T9" fmla="*/ 2147483647 h 2947"/>
                  <a:gd name="T10" fmla="*/ 2147483647 w 3282"/>
                  <a:gd name="T11" fmla="*/ 2147483647 h 2947"/>
                  <a:gd name="T12" fmla="*/ 2147483647 w 3282"/>
                  <a:gd name="T13" fmla="*/ 2147483647 h 2947"/>
                  <a:gd name="T14" fmla="*/ 2147483647 w 3282"/>
                  <a:gd name="T15" fmla="*/ 2147483647 h 2947"/>
                  <a:gd name="T16" fmla="*/ 2147483647 w 3282"/>
                  <a:gd name="T17" fmla="*/ 2147483647 h 2947"/>
                  <a:gd name="T18" fmla="*/ 2147483647 w 3282"/>
                  <a:gd name="T19" fmla="*/ 2147483647 h 2947"/>
                  <a:gd name="T20" fmla="*/ 2147483647 w 3282"/>
                  <a:gd name="T21" fmla="*/ 2147483647 h 2947"/>
                  <a:gd name="T22" fmla="*/ 2147483647 w 3282"/>
                  <a:gd name="T23" fmla="*/ 2147483647 h 2947"/>
                  <a:gd name="T24" fmla="*/ 2147483647 w 3282"/>
                  <a:gd name="T25" fmla="*/ 2147483647 h 2947"/>
                  <a:gd name="T26" fmla="*/ 2147483647 w 3282"/>
                  <a:gd name="T27" fmla="*/ 2147483647 h 2947"/>
                  <a:gd name="T28" fmla="*/ 2147483647 w 3282"/>
                  <a:gd name="T29" fmla="*/ 2147483647 h 2947"/>
                  <a:gd name="T30" fmla="*/ 2147483647 w 3282"/>
                  <a:gd name="T31" fmla="*/ 2147483647 h 2947"/>
                  <a:gd name="T32" fmla="*/ 2147483647 w 3282"/>
                  <a:gd name="T33" fmla="*/ 2147483647 h 2947"/>
                  <a:gd name="T34" fmla="*/ 2147483647 w 3282"/>
                  <a:gd name="T35" fmla="*/ 2147483647 h 2947"/>
                  <a:gd name="T36" fmla="*/ 2147483647 w 3282"/>
                  <a:gd name="T37" fmla="*/ 2147483647 h 2947"/>
                  <a:gd name="T38" fmla="*/ 2147483647 w 3282"/>
                  <a:gd name="T39" fmla="*/ 2147483647 h 2947"/>
                  <a:gd name="T40" fmla="*/ 2147483647 w 3282"/>
                  <a:gd name="T41" fmla="*/ 2147483647 h 2947"/>
                  <a:gd name="T42" fmla="*/ 2147483647 w 3282"/>
                  <a:gd name="T43" fmla="*/ 2147483647 h 2947"/>
                  <a:gd name="T44" fmla="*/ 2147483647 w 3282"/>
                  <a:gd name="T45" fmla="*/ 2147483647 h 2947"/>
                  <a:gd name="T46" fmla="*/ 2147483647 w 3282"/>
                  <a:gd name="T47" fmla="*/ 2147483647 h 2947"/>
                  <a:gd name="T48" fmla="*/ 2147483647 w 3282"/>
                  <a:gd name="T49" fmla="*/ 2147483647 h 2947"/>
                  <a:gd name="T50" fmla="*/ 2147483647 w 3282"/>
                  <a:gd name="T51" fmla="*/ 2147483647 h 2947"/>
                  <a:gd name="T52" fmla="*/ 2147483647 w 3282"/>
                  <a:gd name="T53" fmla="*/ 2147483647 h 2947"/>
                  <a:gd name="T54" fmla="*/ 2147483647 w 3282"/>
                  <a:gd name="T55" fmla="*/ 2147483647 h 2947"/>
                  <a:gd name="T56" fmla="*/ 2147483647 w 3282"/>
                  <a:gd name="T57" fmla="*/ 2147483647 h 2947"/>
                  <a:gd name="T58" fmla="*/ 2147483647 w 3282"/>
                  <a:gd name="T59" fmla="*/ 2147483647 h 2947"/>
                  <a:gd name="T60" fmla="*/ 2147483647 w 3282"/>
                  <a:gd name="T61" fmla="*/ 2147483647 h 2947"/>
                  <a:gd name="T62" fmla="*/ 2147483647 w 3282"/>
                  <a:gd name="T63" fmla="*/ 2147483647 h 2947"/>
                  <a:gd name="T64" fmla="*/ 2147483647 w 3282"/>
                  <a:gd name="T65" fmla="*/ 2147483647 h 2947"/>
                  <a:gd name="T66" fmla="*/ 2147483647 w 3282"/>
                  <a:gd name="T67" fmla="*/ 2147483647 h 2947"/>
                  <a:gd name="T68" fmla="*/ 2147483647 w 3282"/>
                  <a:gd name="T69" fmla="*/ 2147483647 h 2947"/>
                  <a:gd name="T70" fmla="*/ 2147483647 w 3282"/>
                  <a:gd name="T71" fmla="*/ 2147483647 h 2947"/>
                  <a:gd name="T72" fmla="*/ 2147483647 w 3282"/>
                  <a:gd name="T73" fmla="*/ 2147483647 h 2947"/>
                  <a:gd name="T74" fmla="*/ 2147483647 w 3282"/>
                  <a:gd name="T75" fmla="*/ 2147483647 h 2947"/>
                  <a:gd name="T76" fmla="*/ 2147483647 w 3282"/>
                  <a:gd name="T77" fmla="*/ 2147483647 h 2947"/>
                  <a:gd name="T78" fmla="*/ 2147483647 w 3282"/>
                  <a:gd name="T79" fmla="*/ 2147483647 h 2947"/>
                  <a:gd name="T80" fmla="*/ 2147483647 w 3282"/>
                  <a:gd name="T81" fmla="*/ 2147483647 h 2947"/>
                  <a:gd name="T82" fmla="*/ 2147483647 w 3282"/>
                  <a:gd name="T83" fmla="*/ 2147483647 h 2947"/>
                  <a:gd name="T84" fmla="*/ 2147483647 w 3282"/>
                  <a:gd name="T85" fmla="*/ 2147483647 h 2947"/>
                  <a:gd name="T86" fmla="*/ 2147483647 w 3282"/>
                  <a:gd name="T87" fmla="*/ 2147483647 h 2947"/>
                  <a:gd name="T88" fmla="*/ 2147483647 w 3282"/>
                  <a:gd name="T89" fmla="*/ 2147483647 h 2947"/>
                  <a:gd name="T90" fmla="*/ 2147483647 w 3282"/>
                  <a:gd name="T91" fmla="*/ 2147483647 h 2947"/>
                  <a:gd name="T92" fmla="*/ 2147483647 w 3282"/>
                  <a:gd name="T93" fmla="*/ 2147483647 h 2947"/>
                  <a:gd name="T94" fmla="*/ 2147483647 w 3282"/>
                  <a:gd name="T95" fmla="*/ 2147483647 h 2947"/>
                  <a:gd name="T96" fmla="*/ 2147483647 w 3282"/>
                  <a:gd name="T97" fmla="*/ 2147483647 h 2947"/>
                  <a:gd name="T98" fmla="*/ 2147483647 w 3282"/>
                  <a:gd name="T99" fmla="*/ 2147483647 h 2947"/>
                  <a:gd name="T100" fmla="*/ 2147483647 w 3282"/>
                  <a:gd name="T101" fmla="*/ 2147483647 h 2947"/>
                  <a:gd name="T102" fmla="*/ 2147483647 w 3282"/>
                  <a:gd name="T103" fmla="*/ 2147483647 h 2947"/>
                  <a:gd name="T104" fmla="*/ 2147483647 w 3282"/>
                  <a:gd name="T105" fmla="*/ 2147483647 h 2947"/>
                  <a:gd name="T106" fmla="*/ 2147483647 w 3282"/>
                  <a:gd name="T107" fmla="*/ 2147483647 h 2947"/>
                  <a:gd name="T108" fmla="*/ 2147483647 w 3282"/>
                  <a:gd name="T109" fmla="*/ 2147483647 h 2947"/>
                  <a:gd name="T110" fmla="*/ 2147483647 w 3282"/>
                  <a:gd name="T111" fmla="*/ 2147483647 h 2947"/>
                  <a:gd name="T112" fmla="*/ 2147483647 w 3282"/>
                  <a:gd name="T113" fmla="*/ 2147483647 h 2947"/>
                  <a:gd name="T114" fmla="*/ 2147483647 w 3282"/>
                  <a:gd name="T115" fmla="*/ 2147483647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a:solidFill>
                  <a:schemeClr val="bg1"/>
                </a:solidFill>
                <a:prstDash val="solid"/>
                <a:round/>
              </a:ln>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108"/>
              <p:cNvSpPr/>
              <p:nvPr/>
            </p:nvSpPr>
            <p:spPr bwMode="gray">
              <a:xfrm>
                <a:off x="2283209" y="2138808"/>
                <a:ext cx="3025323" cy="2614241"/>
              </a:xfrm>
              <a:custGeom>
                <a:avLst/>
                <a:gdLst/>
                <a:ahLst/>
                <a:cxnLst>
                  <a:cxn ang="0">
                    <a:pos x="365" y="51"/>
                  </a:cxn>
                  <a:cxn ang="0">
                    <a:pos x="264" y="149"/>
                  </a:cxn>
                  <a:cxn ang="0">
                    <a:pos x="0" y="307"/>
                  </a:cxn>
                  <a:cxn ang="0">
                    <a:pos x="180" y="614"/>
                  </a:cxn>
                  <a:cxn ang="0">
                    <a:pos x="357" y="681"/>
                  </a:cxn>
                  <a:cxn ang="0">
                    <a:pos x="559" y="637"/>
                  </a:cxn>
                  <a:cxn ang="0">
                    <a:pos x="752" y="708"/>
                  </a:cxn>
                  <a:cxn ang="0">
                    <a:pos x="859" y="771"/>
                  </a:cxn>
                  <a:cxn ang="0">
                    <a:pos x="1032" y="879"/>
                  </a:cxn>
                  <a:cxn ang="0">
                    <a:pos x="1136" y="946"/>
                  </a:cxn>
                  <a:cxn ang="0">
                    <a:pos x="1203" y="1100"/>
                  </a:cxn>
                  <a:cxn ang="0">
                    <a:pos x="1132" y="1271"/>
                  </a:cxn>
                  <a:cxn ang="0">
                    <a:pos x="1077" y="1362"/>
                  </a:cxn>
                  <a:cxn ang="0">
                    <a:pos x="996" y="1468"/>
                  </a:cxn>
                  <a:cxn ang="0">
                    <a:pos x="953" y="1495"/>
                  </a:cxn>
                  <a:cxn ang="0">
                    <a:pos x="1124" y="1558"/>
                  </a:cxn>
                  <a:cxn ang="0">
                    <a:pos x="1256" y="1489"/>
                  </a:cxn>
                  <a:cxn ang="0">
                    <a:pos x="1410" y="1610"/>
                  </a:cxn>
                  <a:cxn ang="0">
                    <a:pos x="1540" y="1739"/>
                  </a:cxn>
                  <a:cxn ang="0">
                    <a:pos x="1650" y="1602"/>
                  </a:cxn>
                  <a:cxn ang="0">
                    <a:pos x="1719" y="1507"/>
                  </a:cxn>
                  <a:cxn ang="0">
                    <a:pos x="1699" y="1395"/>
                  </a:cxn>
                  <a:cxn ang="0">
                    <a:pos x="1723" y="1363"/>
                  </a:cxn>
                  <a:cxn ang="0">
                    <a:pos x="1725" y="1340"/>
                  </a:cxn>
                  <a:cxn ang="0">
                    <a:pos x="1725" y="1306"/>
                  </a:cxn>
                  <a:cxn ang="0">
                    <a:pos x="1888" y="1316"/>
                  </a:cxn>
                  <a:cxn ang="0">
                    <a:pos x="2000" y="1206"/>
                  </a:cxn>
                  <a:cxn ang="0">
                    <a:pos x="2002" y="1068"/>
                  </a:cxn>
                  <a:cxn ang="0">
                    <a:pos x="1809" y="962"/>
                  </a:cxn>
                  <a:cxn ang="0">
                    <a:pos x="1713" y="1023"/>
                  </a:cxn>
                  <a:cxn ang="0">
                    <a:pos x="1774" y="1157"/>
                  </a:cxn>
                  <a:cxn ang="0">
                    <a:pos x="1713" y="1259"/>
                  </a:cxn>
                  <a:cxn ang="0">
                    <a:pos x="1589" y="1206"/>
                  </a:cxn>
                  <a:cxn ang="0">
                    <a:pos x="1563" y="1104"/>
                  </a:cxn>
                  <a:cxn ang="0">
                    <a:pos x="1475" y="970"/>
                  </a:cxn>
                  <a:cxn ang="0">
                    <a:pos x="1365" y="911"/>
                  </a:cxn>
                  <a:cxn ang="0">
                    <a:pos x="1370" y="732"/>
                  </a:cxn>
                  <a:cxn ang="0">
                    <a:pos x="1250" y="592"/>
                  </a:cxn>
                  <a:cxn ang="0">
                    <a:pos x="937" y="641"/>
                  </a:cxn>
                  <a:cxn ang="0">
                    <a:pos x="798" y="509"/>
                  </a:cxn>
                  <a:cxn ang="0">
                    <a:pos x="872" y="362"/>
                  </a:cxn>
                  <a:cxn ang="0">
                    <a:pos x="652" y="399"/>
                  </a:cxn>
                  <a:cxn ang="0">
                    <a:pos x="496" y="208"/>
                  </a:cxn>
                  <a:cxn ang="0">
                    <a:pos x="463" y="9"/>
                  </a:cxn>
                </a:cxnLst>
                <a:rect l="0" t="0" r="r" b="b"/>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1" name="Freeform 110"/>
              <p:cNvSpPr/>
              <p:nvPr/>
            </p:nvSpPr>
            <p:spPr bwMode="gray">
              <a:xfrm>
                <a:off x="1316219" y="2974136"/>
                <a:ext cx="2811735" cy="2001277"/>
              </a:xfrm>
              <a:custGeom>
                <a:avLst/>
                <a:gdLst/>
                <a:ahLst/>
                <a:cxnLst>
                  <a:cxn ang="0">
                    <a:pos x="1779" y="1102"/>
                  </a:cxn>
                  <a:cxn ang="0">
                    <a:pos x="1702" y="1115"/>
                  </a:cxn>
                  <a:cxn ang="0">
                    <a:pos x="1586" y="1114"/>
                  </a:cxn>
                  <a:cxn ang="0">
                    <a:pos x="1521" y="1180"/>
                  </a:cxn>
                  <a:cxn ang="0">
                    <a:pos x="1372" y="1094"/>
                  </a:cxn>
                  <a:cxn ang="0">
                    <a:pos x="1232" y="1072"/>
                  </a:cxn>
                  <a:cxn ang="0">
                    <a:pos x="1100" y="1090"/>
                  </a:cxn>
                  <a:cxn ang="0">
                    <a:pos x="1045" y="1149"/>
                  </a:cxn>
                  <a:cxn ang="0">
                    <a:pos x="1039" y="1234"/>
                  </a:cxn>
                  <a:cxn ang="0">
                    <a:pos x="897" y="1314"/>
                  </a:cxn>
                  <a:cxn ang="0">
                    <a:pos x="813" y="1251"/>
                  </a:cxn>
                  <a:cxn ang="0">
                    <a:pos x="618" y="1147"/>
                  </a:cxn>
                  <a:cxn ang="0">
                    <a:pos x="452" y="1117"/>
                  </a:cxn>
                  <a:cxn ang="0">
                    <a:pos x="338" y="1092"/>
                  </a:cxn>
                  <a:cxn ang="0">
                    <a:pos x="256" y="1054"/>
                  </a:cxn>
                  <a:cxn ang="0">
                    <a:pos x="112" y="1023"/>
                  </a:cxn>
                  <a:cxn ang="0">
                    <a:pos x="6" y="822"/>
                  </a:cxn>
                  <a:cxn ang="0">
                    <a:pos x="45" y="738"/>
                  </a:cxn>
                  <a:cxn ang="0">
                    <a:pos x="77" y="594"/>
                  </a:cxn>
                  <a:cxn ang="0">
                    <a:pos x="43" y="529"/>
                  </a:cxn>
                  <a:cxn ang="0">
                    <a:pos x="77" y="466"/>
                  </a:cxn>
                  <a:cxn ang="0">
                    <a:pos x="244" y="466"/>
                  </a:cxn>
                  <a:cxn ang="0">
                    <a:pos x="212" y="383"/>
                  </a:cxn>
                  <a:cxn ang="0">
                    <a:pos x="293" y="299"/>
                  </a:cxn>
                  <a:cxn ang="0">
                    <a:pos x="179" y="126"/>
                  </a:cxn>
                  <a:cxn ang="0">
                    <a:pos x="393" y="70"/>
                  </a:cxn>
                  <a:cxn ang="0">
                    <a:pos x="533" y="37"/>
                  </a:cxn>
                  <a:cxn ang="0">
                    <a:pos x="675" y="13"/>
                  </a:cxn>
                  <a:cxn ang="0">
                    <a:pos x="823" y="57"/>
                  </a:cxn>
                  <a:cxn ang="0">
                    <a:pos x="941" y="127"/>
                  </a:cxn>
                  <a:cxn ang="0">
                    <a:pos x="1075" y="80"/>
                  </a:cxn>
                  <a:cxn ang="0">
                    <a:pos x="1202" y="80"/>
                  </a:cxn>
                  <a:cxn ang="0">
                    <a:pos x="1319" y="96"/>
                  </a:cxn>
                  <a:cxn ang="0">
                    <a:pos x="1456" y="112"/>
                  </a:cxn>
                  <a:cxn ang="0">
                    <a:pos x="1502" y="214"/>
                  </a:cxn>
                  <a:cxn ang="0">
                    <a:pos x="1641" y="320"/>
                  </a:cxn>
                  <a:cxn ang="0">
                    <a:pos x="1702" y="299"/>
                  </a:cxn>
                  <a:cxn ang="0">
                    <a:pos x="1779" y="389"/>
                  </a:cxn>
                  <a:cxn ang="0">
                    <a:pos x="1824" y="494"/>
                  </a:cxn>
                  <a:cxn ang="0">
                    <a:pos x="1872" y="572"/>
                  </a:cxn>
                  <a:cxn ang="0">
                    <a:pos x="1775" y="714"/>
                  </a:cxn>
                  <a:cxn ang="0">
                    <a:pos x="1748" y="801"/>
                  </a:cxn>
                  <a:cxn ang="0">
                    <a:pos x="1726" y="889"/>
                  </a:cxn>
                  <a:cxn ang="0">
                    <a:pos x="1639" y="911"/>
                  </a:cxn>
                  <a:cxn ang="0">
                    <a:pos x="1586" y="887"/>
                  </a:cxn>
                  <a:cxn ang="0">
                    <a:pos x="1661" y="946"/>
                  </a:cxn>
                  <a:cxn ang="0">
                    <a:pos x="1767" y="1001"/>
                  </a:cxn>
                </a:cxnLst>
                <a:rect l="0" t="0" r="r" b="b"/>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2" name="Freeform 112"/>
              <p:cNvSpPr/>
              <p:nvPr/>
            </p:nvSpPr>
            <p:spPr bwMode="gray">
              <a:xfrm>
                <a:off x="2959079" y="4350745"/>
                <a:ext cx="2737127" cy="2081737"/>
              </a:xfrm>
              <a:custGeom>
                <a:avLst/>
                <a:gdLst/>
                <a:ahLst/>
                <a:cxnLst>
                  <a:cxn ang="0">
                    <a:pos x="1203" y="1096"/>
                  </a:cxn>
                  <a:cxn ang="0">
                    <a:pos x="1138" y="1047"/>
                  </a:cxn>
                  <a:cxn ang="0">
                    <a:pos x="1077" y="1061"/>
                  </a:cxn>
                  <a:cxn ang="0">
                    <a:pos x="992" y="996"/>
                  </a:cxn>
                  <a:cxn ang="0">
                    <a:pos x="945" y="939"/>
                  </a:cxn>
                  <a:cxn ang="0">
                    <a:pos x="929" y="982"/>
                  </a:cxn>
                  <a:cxn ang="0">
                    <a:pos x="890" y="1007"/>
                  </a:cxn>
                  <a:cxn ang="0">
                    <a:pos x="874" y="1078"/>
                  </a:cxn>
                  <a:cxn ang="0">
                    <a:pos x="780" y="1169"/>
                  </a:cxn>
                  <a:cxn ang="0">
                    <a:pos x="805" y="1271"/>
                  </a:cxn>
                  <a:cxn ang="0">
                    <a:pos x="752" y="1352"/>
                  </a:cxn>
                  <a:cxn ang="0">
                    <a:pos x="670" y="1377"/>
                  </a:cxn>
                  <a:cxn ang="0">
                    <a:pos x="595" y="1352"/>
                  </a:cxn>
                  <a:cxn ang="0">
                    <a:pos x="528" y="1206"/>
                  </a:cxn>
                  <a:cxn ang="0">
                    <a:pos x="445" y="1078"/>
                  </a:cxn>
                  <a:cxn ang="0">
                    <a:pos x="362" y="1025"/>
                  </a:cxn>
                  <a:cxn ang="0">
                    <a:pos x="349" y="954"/>
                  </a:cxn>
                  <a:cxn ang="0">
                    <a:pos x="260" y="1011"/>
                  </a:cxn>
                  <a:cxn ang="0">
                    <a:pos x="215" y="834"/>
                  </a:cxn>
                  <a:cxn ang="0">
                    <a:pos x="205" y="624"/>
                  </a:cxn>
                  <a:cxn ang="0">
                    <a:pos x="160" y="509"/>
                  </a:cxn>
                  <a:cxn ang="0">
                    <a:pos x="199" y="468"/>
                  </a:cxn>
                  <a:cxn ang="0">
                    <a:pos x="105" y="305"/>
                  </a:cxn>
                  <a:cxn ang="0">
                    <a:pos x="8" y="177"/>
                  </a:cxn>
                  <a:cxn ang="0">
                    <a:pos x="140" y="157"/>
                  </a:cxn>
                  <a:cxn ang="0">
                    <a:pos x="280" y="179"/>
                  </a:cxn>
                  <a:cxn ang="0">
                    <a:pos x="429" y="265"/>
                  </a:cxn>
                  <a:cxn ang="0">
                    <a:pos x="496" y="200"/>
                  </a:cxn>
                  <a:cxn ang="0">
                    <a:pos x="610" y="200"/>
                  </a:cxn>
                  <a:cxn ang="0">
                    <a:pos x="687" y="187"/>
                  </a:cxn>
                  <a:cxn ang="0">
                    <a:pos x="673" y="86"/>
                  </a:cxn>
                  <a:cxn ang="0">
                    <a:pos x="774" y="0"/>
                  </a:cxn>
                  <a:cxn ang="0">
                    <a:pos x="833" y="88"/>
                  </a:cxn>
                  <a:cxn ang="0">
                    <a:pos x="961" y="138"/>
                  </a:cxn>
                  <a:cxn ang="0">
                    <a:pos x="1044" y="260"/>
                  </a:cxn>
                  <a:cxn ang="0">
                    <a:pos x="1138" y="216"/>
                  </a:cxn>
                  <a:cxn ang="0">
                    <a:pos x="1242" y="254"/>
                  </a:cxn>
                  <a:cxn ang="0">
                    <a:pos x="1433" y="269"/>
                  </a:cxn>
                  <a:cxn ang="0">
                    <a:pos x="1561" y="291"/>
                  </a:cxn>
                  <a:cxn ang="0">
                    <a:pos x="1679" y="336"/>
                  </a:cxn>
                  <a:cxn ang="0">
                    <a:pos x="1795" y="356"/>
                  </a:cxn>
                  <a:cxn ang="0">
                    <a:pos x="1821" y="519"/>
                  </a:cxn>
                  <a:cxn ang="0">
                    <a:pos x="1727" y="576"/>
                  </a:cxn>
                  <a:cxn ang="0">
                    <a:pos x="1587" y="618"/>
                  </a:cxn>
                  <a:cxn ang="0">
                    <a:pos x="1669" y="771"/>
                  </a:cxn>
                  <a:cxn ang="0">
                    <a:pos x="1732" y="905"/>
                  </a:cxn>
                  <a:cxn ang="0">
                    <a:pos x="1669" y="984"/>
                  </a:cxn>
                  <a:cxn ang="0">
                    <a:pos x="1591" y="905"/>
                  </a:cxn>
                  <a:cxn ang="0">
                    <a:pos x="1516" y="856"/>
                  </a:cxn>
                  <a:cxn ang="0">
                    <a:pos x="1445" y="838"/>
                  </a:cxn>
                  <a:cxn ang="0">
                    <a:pos x="1421" y="895"/>
                  </a:cxn>
                  <a:cxn ang="0">
                    <a:pos x="1378" y="958"/>
                  </a:cxn>
                  <a:cxn ang="0">
                    <a:pos x="1248" y="907"/>
                  </a:cxn>
                  <a:cxn ang="0">
                    <a:pos x="1201" y="986"/>
                  </a:cxn>
                  <a:cxn ang="0">
                    <a:pos x="1280" y="1009"/>
                  </a:cxn>
                </a:cxnLst>
                <a:rect l="0" t="0" r="r" b="b"/>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3" name="Freeform 114"/>
              <p:cNvSpPr/>
              <p:nvPr/>
            </p:nvSpPr>
            <p:spPr bwMode="gray">
              <a:xfrm>
                <a:off x="4293264" y="5582526"/>
                <a:ext cx="1360518" cy="1195207"/>
              </a:xfrm>
              <a:custGeom>
                <a:avLst/>
                <a:gdLst/>
                <a:ahLst/>
                <a:cxnLst>
                  <a:cxn ang="0">
                    <a:pos x="884" y="339"/>
                  </a:cxn>
                  <a:cxn ang="0">
                    <a:pos x="884" y="424"/>
                  </a:cxn>
                  <a:cxn ang="0">
                    <a:pos x="907" y="520"/>
                  </a:cxn>
                  <a:cxn ang="0">
                    <a:pos x="870" y="555"/>
                  </a:cxn>
                  <a:cxn ang="0">
                    <a:pos x="837" y="607"/>
                  </a:cxn>
                  <a:cxn ang="0">
                    <a:pos x="783" y="640"/>
                  </a:cxn>
                  <a:cxn ang="0">
                    <a:pos x="717" y="636"/>
                  </a:cxn>
                  <a:cxn ang="0">
                    <a:pos x="663" y="695"/>
                  </a:cxn>
                  <a:cxn ang="0">
                    <a:pos x="600" y="670"/>
                  </a:cxn>
                  <a:cxn ang="0">
                    <a:pos x="539" y="654"/>
                  </a:cxn>
                  <a:cxn ang="0">
                    <a:pos x="480" y="695"/>
                  </a:cxn>
                  <a:cxn ang="0">
                    <a:pos x="421" y="735"/>
                  </a:cxn>
                  <a:cxn ang="0">
                    <a:pos x="392" y="782"/>
                  </a:cxn>
                  <a:cxn ang="0">
                    <a:pos x="283" y="740"/>
                  </a:cxn>
                  <a:cxn ang="0">
                    <a:pos x="193" y="794"/>
                  </a:cxn>
                  <a:cxn ang="0">
                    <a:pos x="179" y="746"/>
                  </a:cxn>
                  <a:cxn ang="0">
                    <a:pos x="136" y="672"/>
                  </a:cxn>
                  <a:cxn ang="0">
                    <a:pos x="165" y="504"/>
                  </a:cxn>
                  <a:cxn ang="0">
                    <a:pos x="108" y="465"/>
                  </a:cxn>
                  <a:cxn ang="0">
                    <a:pos x="26" y="473"/>
                  </a:cxn>
                  <a:cxn ang="0">
                    <a:pos x="0" y="390"/>
                  </a:cxn>
                  <a:cxn ang="0">
                    <a:pos x="85" y="351"/>
                  </a:cxn>
                  <a:cxn ang="0">
                    <a:pos x="122" y="341"/>
                  </a:cxn>
                  <a:cxn ang="0">
                    <a:pos x="238" y="331"/>
                  </a:cxn>
                  <a:cxn ang="0">
                    <a:pos x="315" y="276"/>
                  </a:cxn>
                  <a:cxn ang="0">
                    <a:pos x="392" y="189"/>
                  </a:cxn>
                  <a:cxn ang="0">
                    <a:pos x="313" y="166"/>
                  </a:cxn>
                  <a:cxn ang="0">
                    <a:pos x="360" y="87"/>
                  </a:cxn>
                  <a:cxn ang="0">
                    <a:pos x="490" y="138"/>
                  </a:cxn>
                  <a:cxn ang="0">
                    <a:pos x="531" y="75"/>
                  </a:cxn>
                  <a:cxn ang="0">
                    <a:pos x="557" y="18"/>
                  </a:cxn>
                  <a:cxn ang="0">
                    <a:pos x="628" y="36"/>
                  </a:cxn>
                  <a:cxn ang="0">
                    <a:pos x="703" y="85"/>
                  </a:cxn>
                  <a:cxn ang="0">
                    <a:pos x="781" y="164"/>
                  </a:cxn>
                  <a:cxn ang="0">
                    <a:pos x="864" y="209"/>
                  </a:cxn>
                  <a:cxn ang="0">
                    <a:pos x="833" y="309"/>
                  </a:cxn>
                </a:cxnLst>
                <a:rect l="0" t="0" r="r" b="b"/>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5" name="Freeform 116"/>
              <p:cNvSpPr/>
              <p:nvPr/>
            </p:nvSpPr>
            <p:spPr bwMode="gray">
              <a:xfrm>
                <a:off x="5522119" y="5297257"/>
                <a:ext cx="1206913" cy="1375146"/>
              </a:xfrm>
              <a:custGeom>
                <a:avLst/>
                <a:gdLst/>
                <a:ahLst/>
                <a:cxnLst>
                  <a:cxn ang="0">
                    <a:pos x="746" y="177"/>
                  </a:cxn>
                  <a:cxn ang="0">
                    <a:pos x="766" y="251"/>
                  </a:cxn>
                  <a:cxn ang="0">
                    <a:pos x="740" y="299"/>
                  </a:cxn>
                  <a:cxn ang="0">
                    <a:pos x="707" y="322"/>
                  </a:cxn>
                  <a:cxn ang="0">
                    <a:pos x="685" y="393"/>
                  </a:cxn>
                  <a:cxn ang="0">
                    <a:pos x="736" y="446"/>
                  </a:cxn>
                  <a:cxn ang="0">
                    <a:pos x="746" y="531"/>
                  </a:cxn>
                  <a:cxn ang="0">
                    <a:pos x="787" y="557"/>
                  </a:cxn>
                  <a:cxn ang="0">
                    <a:pos x="805" y="627"/>
                  </a:cxn>
                  <a:cxn ang="0">
                    <a:pos x="777" y="688"/>
                  </a:cxn>
                  <a:cxn ang="0">
                    <a:pos x="781" y="747"/>
                  </a:cxn>
                  <a:cxn ang="0">
                    <a:pos x="724" y="777"/>
                  </a:cxn>
                  <a:cxn ang="0">
                    <a:pos x="673" y="747"/>
                  </a:cxn>
                  <a:cxn ang="0">
                    <a:pos x="573" y="816"/>
                  </a:cxn>
                  <a:cxn ang="0">
                    <a:pos x="518" y="824"/>
                  </a:cxn>
                  <a:cxn ang="0">
                    <a:pos x="518" y="881"/>
                  </a:cxn>
                  <a:cxn ang="0">
                    <a:pos x="492" y="895"/>
                  </a:cxn>
                  <a:cxn ang="0">
                    <a:pos x="457" y="895"/>
                  </a:cxn>
                  <a:cxn ang="0">
                    <a:pos x="419" y="917"/>
                  </a:cxn>
                  <a:cxn ang="0">
                    <a:pos x="419" y="873"/>
                  </a:cxn>
                  <a:cxn ang="0">
                    <a:pos x="403" y="848"/>
                  </a:cxn>
                  <a:cxn ang="0">
                    <a:pos x="333" y="850"/>
                  </a:cxn>
                  <a:cxn ang="0">
                    <a:pos x="384" y="787"/>
                  </a:cxn>
                  <a:cxn ang="0">
                    <a:pos x="388" y="726"/>
                  </a:cxn>
                  <a:cxn ang="0">
                    <a:pos x="362" y="706"/>
                  </a:cxn>
                  <a:cxn ang="0">
                    <a:pos x="362" y="647"/>
                  </a:cxn>
                  <a:cxn ang="0">
                    <a:pos x="329" y="637"/>
                  </a:cxn>
                  <a:cxn ang="0">
                    <a:pos x="297" y="655"/>
                  </a:cxn>
                  <a:cxn ang="0">
                    <a:pos x="256" y="643"/>
                  </a:cxn>
                  <a:cxn ang="0">
                    <a:pos x="214" y="700"/>
                  </a:cxn>
                  <a:cxn ang="0">
                    <a:pos x="191" y="673"/>
                  </a:cxn>
                  <a:cxn ang="0">
                    <a:pos x="163" y="667"/>
                  </a:cxn>
                  <a:cxn ang="0">
                    <a:pos x="148" y="714"/>
                  </a:cxn>
                  <a:cxn ang="0">
                    <a:pos x="88" y="708"/>
                  </a:cxn>
                  <a:cxn ang="0">
                    <a:pos x="61" y="667"/>
                  </a:cxn>
                  <a:cxn ang="0">
                    <a:pos x="65" y="614"/>
                  </a:cxn>
                  <a:cxn ang="0">
                    <a:pos x="86" y="562"/>
                  </a:cxn>
                  <a:cxn ang="0">
                    <a:pos x="65" y="529"/>
                  </a:cxn>
                  <a:cxn ang="0">
                    <a:pos x="0" y="523"/>
                  </a:cxn>
                  <a:cxn ang="0">
                    <a:pos x="14" y="499"/>
                  </a:cxn>
                  <a:cxn ang="0">
                    <a:pos x="63" y="468"/>
                  </a:cxn>
                  <a:cxn ang="0">
                    <a:pos x="24" y="326"/>
                  </a:cxn>
                  <a:cxn ang="0">
                    <a:pos x="25" y="275"/>
                  </a:cxn>
                  <a:cxn ang="0">
                    <a:pos x="14" y="185"/>
                  </a:cxn>
                  <a:cxn ang="0">
                    <a:pos x="41" y="120"/>
                  </a:cxn>
                  <a:cxn ang="0">
                    <a:pos x="100" y="68"/>
                  </a:cxn>
                  <a:cxn ang="0">
                    <a:pos x="199" y="84"/>
                  </a:cxn>
                  <a:cxn ang="0">
                    <a:pos x="212" y="59"/>
                  </a:cxn>
                  <a:cxn ang="0">
                    <a:pos x="183" y="17"/>
                  </a:cxn>
                  <a:cxn ang="0">
                    <a:pos x="252" y="0"/>
                  </a:cxn>
                  <a:cxn ang="0">
                    <a:pos x="340" y="27"/>
                  </a:cxn>
                  <a:cxn ang="0">
                    <a:pos x="411" y="31"/>
                  </a:cxn>
                  <a:cxn ang="0">
                    <a:pos x="468" y="70"/>
                  </a:cxn>
                  <a:cxn ang="0">
                    <a:pos x="529" y="35"/>
                  </a:cxn>
                  <a:cxn ang="0">
                    <a:pos x="561" y="41"/>
                  </a:cxn>
                  <a:cxn ang="0">
                    <a:pos x="567" y="74"/>
                  </a:cxn>
                  <a:cxn ang="0">
                    <a:pos x="638" y="25"/>
                  </a:cxn>
                  <a:cxn ang="0">
                    <a:pos x="671" y="59"/>
                  </a:cxn>
                  <a:cxn ang="0">
                    <a:pos x="665" y="112"/>
                  </a:cxn>
                  <a:cxn ang="0">
                    <a:pos x="712" y="126"/>
                  </a:cxn>
                  <a:cxn ang="0">
                    <a:pos x="746" y="177"/>
                  </a:cxn>
                </a:cxnLst>
                <a:rect l="0" t="0" r="r" b="b"/>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6" name="Freeform 118"/>
              <p:cNvSpPr/>
              <p:nvPr/>
            </p:nvSpPr>
            <p:spPr bwMode="gray">
              <a:xfrm>
                <a:off x="6549090" y="5158279"/>
                <a:ext cx="1069396" cy="1474625"/>
              </a:xfrm>
              <a:custGeom>
                <a:avLst/>
                <a:gdLst/>
                <a:ahLst/>
                <a:cxnLst>
                  <a:cxn ang="0">
                    <a:pos x="77" y="173"/>
                  </a:cxn>
                  <a:cxn ang="0">
                    <a:pos x="27" y="219"/>
                  </a:cxn>
                  <a:cxn ang="0">
                    <a:pos x="61" y="270"/>
                  </a:cxn>
                  <a:cxn ang="0">
                    <a:pos x="81" y="344"/>
                  </a:cxn>
                  <a:cxn ang="0">
                    <a:pos x="55" y="392"/>
                  </a:cxn>
                  <a:cxn ang="0">
                    <a:pos x="22" y="415"/>
                  </a:cxn>
                  <a:cxn ang="0">
                    <a:pos x="0" y="486"/>
                  </a:cxn>
                  <a:cxn ang="0">
                    <a:pos x="51" y="539"/>
                  </a:cxn>
                  <a:cxn ang="0">
                    <a:pos x="61" y="624"/>
                  </a:cxn>
                  <a:cxn ang="0">
                    <a:pos x="102" y="650"/>
                  </a:cxn>
                  <a:cxn ang="0">
                    <a:pos x="120" y="716"/>
                  </a:cxn>
                  <a:cxn ang="0">
                    <a:pos x="92" y="783"/>
                  </a:cxn>
                  <a:cxn ang="0">
                    <a:pos x="96" y="840"/>
                  </a:cxn>
                  <a:cxn ang="0">
                    <a:pos x="128" y="860"/>
                  </a:cxn>
                  <a:cxn ang="0">
                    <a:pos x="197" y="833"/>
                  </a:cxn>
                  <a:cxn ang="0">
                    <a:pos x="224" y="858"/>
                  </a:cxn>
                  <a:cxn ang="0">
                    <a:pos x="185" y="927"/>
                  </a:cxn>
                  <a:cxn ang="0">
                    <a:pos x="155" y="961"/>
                  </a:cxn>
                  <a:cxn ang="0">
                    <a:pos x="183" y="982"/>
                  </a:cxn>
                  <a:cxn ang="0">
                    <a:pos x="327" y="923"/>
                  </a:cxn>
                  <a:cxn ang="0">
                    <a:pos x="382" y="949"/>
                  </a:cxn>
                  <a:cxn ang="0">
                    <a:pos x="403" y="888"/>
                  </a:cxn>
                  <a:cxn ang="0">
                    <a:pos x="398" y="833"/>
                  </a:cxn>
                  <a:cxn ang="0">
                    <a:pos x="425" y="726"/>
                  </a:cxn>
                  <a:cxn ang="0">
                    <a:pos x="459" y="677"/>
                  </a:cxn>
                  <a:cxn ang="0">
                    <a:pos x="457" y="628"/>
                  </a:cxn>
                  <a:cxn ang="0">
                    <a:pos x="476" y="604"/>
                  </a:cxn>
                  <a:cxn ang="0">
                    <a:pos x="462" y="569"/>
                  </a:cxn>
                  <a:cxn ang="0">
                    <a:pos x="468" y="518"/>
                  </a:cxn>
                  <a:cxn ang="0">
                    <a:pos x="525" y="496"/>
                  </a:cxn>
                  <a:cxn ang="0">
                    <a:pos x="535" y="423"/>
                  </a:cxn>
                  <a:cxn ang="0">
                    <a:pos x="539" y="368"/>
                  </a:cxn>
                  <a:cxn ang="0">
                    <a:pos x="569" y="346"/>
                  </a:cxn>
                  <a:cxn ang="0">
                    <a:pos x="602" y="346"/>
                  </a:cxn>
                  <a:cxn ang="0">
                    <a:pos x="653" y="317"/>
                  </a:cxn>
                  <a:cxn ang="0">
                    <a:pos x="697" y="297"/>
                  </a:cxn>
                  <a:cxn ang="0">
                    <a:pos x="697" y="256"/>
                  </a:cxn>
                  <a:cxn ang="0">
                    <a:pos x="711" y="254"/>
                  </a:cxn>
                  <a:cxn ang="0">
                    <a:pos x="697" y="193"/>
                  </a:cxn>
                  <a:cxn ang="0">
                    <a:pos x="620" y="134"/>
                  </a:cxn>
                  <a:cxn ang="0">
                    <a:pos x="638" y="73"/>
                  </a:cxn>
                  <a:cxn ang="0">
                    <a:pos x="612" y="57"/>
                  </a:cxn>
                  <a:cxn ang="0">
                    <a:pos x="535" y="55"/>
                  </a:cxn>
                  <a:cxn ang="0">
                    <a:pos x="506" y="20"/>
                  </a:cxn>
                  <a:cxn ang="0">
                    <a:pos x="447" y="81"/>
                  </a:cxn>
                  <a:cxn ang="0">
                    <a:pos x="407" y="67"/>
                  </a:cxn>
                  <a:cxn ang="0">
                    <a:pos x="439" y="28"/>
                  </a:cxn>
                  <a:cxn ang="0">
                    <a:pos x="417" y="0"/>
                  </a:cxn>
                  <a:cxn ang="0">
                    <a:pos x="384" y="14"/>
                  </a:cxn>
                  <a:cxn ang="0">
                    <a:pos x="348" y="59"/>
                  </a:cxn>
                  <a:cxn ang="0">
                    <a:pos x="331" y="55"/>
                  </a:cxn>
                  <a:cxn ang="0">
                    <a:pos x="301" y="81"/>
                  </a:cxn>
                  <a:cxn ang="0">
                    <a:pos x="250" y="61"/>
                  </a:cxn>
                  <a:cxn ang="0">
                    <a:pos x="214" y="98"/>
                  </a:cxn>
                  <a:cxn ang="0">
                    <a:pos x="183" y="108"/>
                  </a:cxn>
                  <a:cxn ang="0">
                    <a:pos x="140" y="159"/>
                  </a:cxn>
                  <a:cxn ang="0">
                    <a:pos x="77" y="173"/>
                  </a:cxn>
                </a:cxnLst>
                <a:rect l="0" t="0" r="r" b="b"/>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7" name="Freeform 120"/>
              <p:cNvSpPr/>
              <p:nvPr/>
            </p:nvSpPr>
            <p:spPr bwMode="gray">
              <a:xfrm>
                <a:off x="6671975" y="3935276"/>
                <a:ext cx="1085488" cy="1342962"/>
              </a:xfrm>
              <a:custGeom>
                <a:avLst/>
                <a:gdLst/>
                <a:ahLst/>
                <a:cxnLst>
                  <a:cxn ang="0">
                    <a:pos x="74" y="591"/>
                  </a:cxn>
                  <a:cxn ang="0">
                    <a:pos x="94" y="620"/>
                  </a:cxn>
                  <a:cxn ang="0">
                    <a:pos x="133" y="652"/>
                  </a:cxn>
                  <a:cxn ang="0">
                    <a:pos x="165" y="650"/>
                  </a:cxn>
                  <a:cxn ang="0">
                    <a:pos x="202" y="669"/>
                  </a:cxn>
                  <a:cxn ang="0">
                    <a:pos x="202" y="766"/>
                  </a:cxn>
                  <a:cxn ang="0">
                    <a:pos x="234" y="807"/>
                  </a:cxn>
                  <a:cxn ang="0">
                    <a:pos x="250" y="868"/>
                  </a:cxn>
                  <a:cxn ang="0">
                    <a:pos x="267" y="872"/>
                  </a:cxn>
                  <a:cxn ang="0">
                    <a:pos x="303" y="827"/>
                  </a:cxn>
                  <a:cxn ang="0">
                    <a:pos x="338" y="815"/>
                  </a:cxn>
                  <a:cxn ang="0">
                    <a:pos x="358" y="841"/>
                  </a:cxn>
                  <a:cxn ang="0">
                    <a:pos x="326" y="878"/>
                  </a:cxn>
                  <a:cxn ang="0">
                    <a:pos x="366" y="894"/>
                  </a:cxn>
                  <a:cxn ang="0">
                    <a:pos x="425" y="833"/>
                  </a:cxn>
                  <a:cxn ang="0">
                    <a:pos x="454" y="868"/>
                  </a:cxn>
                  <a:cxn ang="0">
                    <a:pos x="531" y="870"/>
                  </a:cxn>
                  <a:cxn ang="0">
                    <a:pos x="557" y="886"/>
                  </a:cxn>
                  <a:cxn ang="0">
                    <a:pos x="616" y="825"/>
                  </a:cxn>
                  <a:cxn ang="0">
                    <a:pos x="645" y="752"/>
                  </a:cxn>
                  <a:cxn ang="0">
                    <a:pos x="673" y="709"/>
                  </a:cxn>
                  <a:cxn ang="0">
                    <a:pos x="704" y="697"/>
                  </a:cxn>
                  <a:cxn ang="0">
                    <a:pos x="683" y="654"/>
                  </a:cxn>
                  <a:cxn ang="0">
                    <a:pos x="722" y="604"/>
                  </a:cxn>
                  <a:cxn ang="0">
                    <a:pos x="720" y="563"/>
                  </a:cxn>
                  <a:cxn ang="0">
                    <a:pos x="689" y="567"/>
                  </a:cxn>
                  <a:cxn ang="0">
                    <a:pos x="647" y="551"/>
                  </a:cxn>
                  <a:cxn ang="0">
                    <a:pos x="598" y="567"/>
                  </a:cxn>
                  <a:cxn ang="0">
                    <a:pos x="588" y="508"/>
                  </a:cxn>
                  <a:cxn ang="0">
                    <a:pos x="533" y="482"/>
                  </a:cxn>
                  <a:cxn ang="0">
                    <a:pos x="521" y="429"/>
                  </a:cxn>
                  <a:cxn ang="0">
                    <a:pos x="549" y="386"/>
                  </a:cxn>
                  <a:cxn ang="0">
                    <a:pos x="496" y="331"/>
                  </a:cxn>
                  <a:cxn ang="0">
                    <a:pos x="431" y="252"/>
                  </a:cxn>
                  <a:cxn ang="0">
                    <a:pos x="435" y="185"/>
                  </a:cxn>
                  <a:cxn ang="0">
                    <a:pos x="403" y="166"/>
                  </a:cxn>
                  <a:cxn ang="0">
                    <a:pos x="374" y="173"/>
                  </a:cxn>
                  <a:cxn ang="0">
                    <a:pos x="358" y="138"/>
                  </a:cxn>
                  <a:cxn ang="0">
                    <a:pos x="291" y="136"/>
                  </a:cxn>
                  <a:cxn ang="0">
                    <a:pos x="305" y="47"/>
                  </a:cxn>
                  <a:cxn ang="0">
                    <a:pos x="273" y="61"/>
                  </a:cxn>
                  <a:cxn ang="0">
                    <a:pos x="214" y="0"/>
                  </a:cxn>
                  <a:cxn ang="0">
                    <a:pos x="177" y="16"/>
                  </a:cxn>
                  <a:cxn ang="0">
                    <a:pos x="157" y="63"/>
                  </a:cxn>
                  <a:cxn ang="0">
                    <a:pos x="137" y="67"/>
                  </a:cxn>
                  <a:cxn ang="0">
                    <a:pos x="149" y="101"/>
                  </a:cxn>
                  <a:cxn ang="0">
                    <a:pos x="204" y="122"/>
                  </a:cxn>
                  <a:cxn ang="0">
                    <a:pos x="222" y="183"/>
                  </a:cxn>
                  <a:cxn ang="0">
                    <a:pos x="167" y="215"/>
                  </a:cxn>
                  <a:cxn ang="0">
                    <a:pos x="114" y="166"/>
                  </a:cxn>
                  <a:cxn ang="0">
                    <a:pos x="67" y="195"/>
                  </a:cxn>
                  <a:cxn ang="0">
                    <a:pos x="86" y="250"/>
                  </a:cxn>
                  <a:cxn ang="0">
                    <a:pos x="49" y="282"/>
                  </a:cxn>
                  <a:cxn ang="0">
                    <a:pos x="53" y="335"/>
                  </a:cxn>
                  <a:cxn ang="0">
                    <a:pos x="0" y="349"/>
                  </a:cxn>
                  <a:cxn ang="0">
                    <a:pos x="43" y="384"/>
                  </a:cxn>
                  <a:cxn ang="0">
                    <a:pos x="98" y="447"/>
                  </a:cxn>
                  <a:cxn ang="0">
                    <a:pos x="157" y="410"/>
                  </a:cxn>
                  <a:cxn ang="0">
                    <a:pos x="175" y="473"/>
                  </a:cxn>
                  <a:cxn ang="0">
                    <a:pos x="171" y="536"/>
                  </a:cxn>
                  <a:cxn ang="0">
                    <a:pos x="96" y="575"/>
                  </a:cxn>
                  <a:cxn ang="0">
                    <a:pos x="74" y="591"/>
                  </a:cxn>
                </a:cxnLst>
                <a:rect l="0" t="0" r="r" b="b"/>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9" name="Freeform 122"/>
              <p:cNvSpPr/>
              <p:nvPr/>
            </p:nvSpPr>
            <p:spPr bwMode="gray">
              <a:xfrm>
                <a:off x="5342180" y="4502890"/>
                <a:ext cx="1705767" cy="1070858"/>
              </a:xfrm>
              <a:custGeom>
                <a:avLst/>
                <a:gdLst/>
                <a:ahLst/>
                <a:cxnLst>
                  <a:cxn ang="0">
                    <a:pos x="159" y="205"/>
                  </a:cxn>
                  <a:cxn ang="0">
                    <a:pos x="208" y="256"/>
                  </a:cxn>
                  <a:cxn ang="0">
                    <a:pos x="234" y="417"/>
                  </a:cxn>
                  <a:cxn ang="0">
                    <a:pos x="140" y="474"/>
                  </a:cxn>
                  <a:cxn ang="0">
                    <a:pos x="0" y="516"/>
                  </a:cxn>
                  <a:cxn ang="0">
                    <a:pos x="82" y="671"/>
                  </a:cxn>
                  <a:cxn ang="0">
                    <a:pos x="161" y="648"/>
                  </a:cxn>
                  <a:cxn ang="0">
                    <a:pos x="319" y="612"/>
                  </a:cxn>
                  <a:cxn ang="0">
                    <a:pos x="303" y="545"/>
                  </a:cxn>
                  <a:cxn ang="0">
                    <a:pos x="460" y="555"/>
                  </a:cxn>
                  <a:cxn ang="0">
                    <a:pos x="588" y="598"/>
                  </a:cxn>
                  <a:cxn ang="0">
                    <a:pos x="681" y="569"/>
                  </a:cxn>
                  <a:cxn ang="0">
                    <a:pos x="758" y="553"/>
                  </a:cxn>
                  <a:cxn ang="0">
                    <a:pos x="785" y="640"/>
                  </a:cxn>
                  <a:cxn ang="0">
                    <a:pos x="884" y="608"/>
                  </a:cxn>
                  <a:cxn ang="0">
                    <a:pos x="988" y="543"/>
                  </a:cxn>
                  <a:cxn ang="0">
                    <a:pos x="1055" y="496"/>
                  </a:cxn>
                  <a:cxn ang="0">
                    <a:pos x="1136" y="490"/>
                  </a:cxn>
                  <a:cxn ang="0">
                    <a:pos x="1088" y="388"/>
                  </a:cxn>
                  <a:cxn ang="0">
                    <a:pos x="1051" y="272"/>
                  </a:cxn>
                  <a:cxn ang="0">
                    <a:pos x="980" y="242"/>
                  </a:cxn>
                  <a:cxn ang="0">
                    <a:pos x="901" y="236"/>
                  </a:cxn>
                  <a:cxn ang="0">
                    <a:pos x="783" y="203"/>
                  </a:cxn>
                  <a:cxn ang="0">
                    <a:pos x="744" y="98"/>
                  </a:cxn>
                  <a:cxn ang="0">
                    <a:pos x="628" y="106"/>
                  </a:cxn>
                  <a:cxn ang="0">
                    <a:pos x="427" y="87"/>
                  </a:cxn>
                  <a:cxn ang="0">
                    <a:pos x="283" y="24"/>
                  </a:cxn>
                  <a:cxn ang="0">
                    <a:pos x="201" y="16"/>
                  </a:cxn>
                  <a:cxn ang="0">
                    <a:pos x="171" y="10"/>
                  </a:cxn>
                  <a:cxn ang="0">
                    <a:pos x="140" y="4"/>
                  </a:cxn>
                  <a:cxn ang="0">
                    <a:pos x="134" y="8"/>
                  </a:cxn>
                  <a:cxn ang="0">
                    <a:pos x="124" y="28"/>
                  </a:cxn>
                  <a:cxn ang="0">
                    <a:pos x="118" y="39"/>
                  </a:cxn>
                  <a:cxn ang="0">
                    <a:pos x="216" y="98"/>
                  </a:cxn>
                  <a:cxn ang="0">
                    <a:pos x="130" y="169"/>
                  </a:cxn>
                </a:cxnLst>
                <a:rect l="0" t="0" r="r" b="b"/>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40" name="Freeform 124"/>
              <p:cNvSpPr/>
              <p:nvPr/>
            </p:nvSpPr>
            <p:spPr bwMode="gray">
              <a:xfrm>
                <a:off x="5659633" y="3661710"/>
                <a:ext cx="1345888" cy="1196670"/>
              </a:xfrm>
              <a:custGeom>
                <a:avLst/>
                <a:gdLst/>
                <a:ahLst/>
                <a:cxnLst>
                  <a:cxn ang="0">
                    <a:pos x="0" y="339"/>
                  </a:cxn>
                  <a:cxn ang="0">
                    <a:pos x="28" y="402"/>
                  </a:cxn>
                  <a:cxn ang="0">
                    <a:pos x="65" y="463"/>
                  </a:cxn>
                  <a:cxn ang="0">
                    <a:pos x="120" y="510"/>
                  </a:cxn>
                  <a:cxn ang="0">
                    <a:pos x="117" y="561"/>
                  </a:cxn>
                  <a:cxn ang="0">
                    <a:pos x="211" y="648"/>
                  </a:cxn>
                  <a:cxn ang="0">
                    <a:pos x="302" y="685"/>
                  </a:cxn>
                  <a:cxn ang="0">
                    <a:pos x="416" y="667"/>
                  </a:cxn>
                  <a:cxn ang="0">
                    <a:pos x="465" y="687"/>
                  </a:cxn>
                  <a:cxn ang="0">
                    <a:pos x="532" y="659"/>
                  </a:cxn>
                  <a:cxn ang="0">
                    <a:pos x="536" y="721"/>
                  </a:cxn>
                  <a:cxn ang="0">
                    <a:pos x="571" y="764"/>
                  </a:cxn>
                  <a:cxn ang="0">
                    <a:pos x="624" y="748"/>
                  </a:cxn>
                  <a:cxn ang="0">
                    <a:pos x="689" y="797"/>
                  </a:cxn>
                  <a:cxn ang="0">
                    <a:pos x="750" y="776"/>
                  </a:cxn>
                  <a:cxn ang="0">
                    <a:pos x="772" y="756"/>
                  </a:cxn>
                  <a:cxn ang="0">
                    <a:pos x="845" y="719"/>
                  </a:cxn>
                  <a:cxn ang="0">
                    <a:pos x="851" y="654"/>
                  </a:cxn>
                  <a:cxn ang="0">
                    <a:pos x="831" y="595"/>
                  </a:cxn>
                  <a:cxn ang="0">
                    <a:pos x="774" y="630"/>
                  </a:cxn>
                  <a:cxn ang="0">
                    <a:pos x="717" y="567"/>
                  </a:cxn>
                  <a:cxn ang="0">
                    <a:pos x="678" y="534"/>
                  </a:cxn>
                  <a:cxn ang="0">
                    <a:pos x="727" y="518"/>
                  </a:cxn>
                  <a:cxn ang="0">
                    <a:pos x="723" y="465"/>
                  </a:cxn>
                  <a:cxn ang="0">
                    <a:pos x="760" y="433"/>
                  </a:cxn>
                  <a:cxn ang="0">
                    <a:pos x="743" y="378"/>
                  </a:cxn>
                  <a:cxn ang="0">
                    <a:pos x="788" y="349"/>
                  </a:cxn>
                  <a:cxn ang="0">
                    <a:pos x="841" y="398"/>
                  </a:cxn>
                  <a:cxn ang="0">
                    <a:pos x="896" y="366"/>
                  </a:cxn>
                  <a:cxn ang="0">
                    <a:pos x="876" y="303"/>
                  </a:cxn>
                  <a:cxn ang="0">
                    <a:pos x="823" y="284"/>
                  </a:cxn>
                  <a:cxn ang="0">
                    <a:pos x="811" y="250"/>
                  </a:cxn>
                  <a:cxn ang="0">
                    <a:pos x="727" y="266"/>
                  </a:cxn>
                  <a:cxn ang="0">
                    <a:pos x="676" y="213"/>
                  </a:cxn>
                  <a:cxn ang="0">
                    <a:pos x="626" y="215"/>
                  </a:cxn>
                  <a:cxn ang="0">
                    <a:pos x="622" y="165"/>
                  </a:cxn>
                  <a:cxn ang="0">
                    <a:pos x="691" y="83"/>
                  </a:cxn>
                  <a:cxn ang="0">
                    <a:pos x="683" y="12"/>
                  </a:cxn>
                  <a:cxn ang="0">
                    <a:pos x="609" y="26"/>
                  </a:cxn>
                  <a:cxn ang="0">
                    <a:pos x="445" y="0"/>
                  </a:cxn>
                  <a:cxn ang="0">
                    <a:pos x="437" y="130"/>
                  </a:cxn>
                  <a:cxn ang="0">
                    <a:pos x="353" y="197"/>
                  </a:cxn>
                  <a:cxn ang="0">
                    <a:pos x="288" y="209"/>
                  </a:cxn>
                  <a:cxn ang="0">
                    <a:pos x="168" y="286"/>
                  </a:cxn>
                  <a:cxn ang="0">
                    <a:pos x="97" y="317"/>
                  </a:cxn>
                  <a:cxn ang="0">
                    <a:pos x="0" y="339"/>
                  </a:cxn>
                </a:cxnLst>
                <a:rect l="0" t="0" r="r" b="b"/>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42" name="Freeform 126"/>
              <p:cNvSpPr/>
              <p:nvPr/>
            </p:nvSpPr>
            <p:spPr bwMode="gray">
              <a:xfrm>
                <a:off x="5624524" y="2592314"/>
                <a:ext cx="753405" cy="1581418"/>
              </a:xfrm>
              <a:custGeom>
                <a:avLst/>
                <a:gdLst/>
                <a:ahLst/>
                <a:cxnLst>
                  <a:cxn ang="0">
                    <a:pos x="25" y="942"/>
                  </a:cxn>
                  <a:cxn ang="0">
                    <a:pos x="23" y="1051"/>
                  </a:cxn>
                  <a:cxn ang="0">
                    <a:pos x="120" y="1027"/>
                  </a:cxn>
                  <a:cxn ang="0">
                    <a:pos x="191" y="998"/>
                  </a:cxn>
                  <a:cxn ang="0">
                    <a:pos x="311" y="919"/>
                  </a:cxn>
                  <a:cxn ang="0">
                    <a:pos x="376" y="909"/>
                  </a:cxn>
                  <a:cxn ang="0">
                    <a:pos x="460" y="840"/>
                  </a:cxn>
                  <a:cxn ang="0">
                    <a:pos x="468" y="712"/>
                  </a:cxn>
                  <a:cxn ang="0">
                    <a:pos x="429" y="675"/>
                  </a:cxn>
                  <a:cxn ang="0">
                    <a:pos x="433" y="635"/>
                  </a:cxn>
                  <a:cxn ang="0">
                    <a:pos x="460" y="600"/>
                  </a:cxn>
                  <a:cxn ang="0">
                    <a:pos x="454" y="565"/>
                  </a:cxn>
                  <a:cxn ang="0">
                    <a:pos x="484" y="504"/>
                  </a:cxn>
                  <a:cxn ang="0">
                    <a:pos x="470" y="433"/>
                  </a:cxn>
                  <a:cxn ang="0">
                    <a:pos x="395" y="395"/>
                  </a:cxn>
                  <a:cxn ang="0">
                    <a:pos x="397" y="324"/>
                  </a:cxn>
                  <a:cxn ang="0">
                    <a:pos x="429" y="293"/>
                  </a:cxn>
                  <a:cxn ang="0">
                    <a:pos x="435" y="254"/>
                  </a:cxn>
                  <a:cxn ang="0">
                    <a:pos x="476" y="240"/>
                  </a:cxn>
                  <a:cxn ang="0">
                    <a:pos x="502" y="169"/>
                  </a:cxn>
                  <a:cxn ang="0">
                    <a:pos x="476" y="122"/>
                  </a:cxn>
                  <a:cxn ang="0">
                    <a:pos x="437" y="104"/>
                  </a:cxn>
                  <a:cxn ang="0">
                    <a:pos x="441" y="61"/>
                  </a:cxn>
                  <a:cxn ang="0">
                    <a:pos x="484" y="41"/>
                  </a:cxn>
                  <a:cxn ang="0">
                    <a:pos x="454" y="0"/>
                  </a:cxn>
                  <a:cxn ang="0">
                    <a:pos x="348" y="43"/>
                  </a:cxn>
                  <a:cxn ang="0">
                    <a:pos x="285" y="43"/>
                  </a:cxn>
                  <a:cxn ang="0">
                    <a:pos x="199" y="74"/>
                  </a:cxn>
                  <a:cxn ang="0">
                    <a:pos x="151" y="193"/>
                  </a:cxn>
                  <a:cxn ang="0">
                    <a:pos x="73" y="222"/>
                  </a:cxn>
                  <a:cxn ang="0">
                    <a:pos x="73" y="291"/>
                  </a:cxn>
                  <a:cxn ang="0">
                    <a:pos x="45" y="415"/>
                  </a:cxn>
                  <a:cxn ang="0">
                    <a:pos x="0" y="468"/>
                  </a:cxn>
                  <a:cxn ang="0">
                    <a:pos x="51" y="555"/>
                  </a:cxn>
                  <a:cxn ang="0">
                    <a:pos x="14" y="655"/>
                  </a:cxn>
                  <a:cxn ang="0">
                    <a:pos x="33" y="789"/>
                  </a:cxn>
                  <a:cxn ang="0">
                    <a:pos x="57" y="877"/>
                  </a:cxn>
                  <a:cxn ang="0">
                    <a:pos x="25" y="942"/>
                  </a:cxn>
                </a:cxnLst>
                <a:rect l="0" t="0" r="r" b="b"/>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43" name="Freeform 129"/>
              <p:cNvSpPr/>
              <p:nvPr/>
            </p:nvSpPr>
            <p:spPr bwMode="gray">
              <a:xfrm>
                <a:off x="8205117" y="6161843"/>
                <a:ext cx="362805" cy="915789"/>
              </a:xfrm>
              <a:custGeom>
                <a:avLst/>
                <a:gdLst/>
                <a:ahLst/>
                <a:cxnLst>
                  <a:cxn ang="0">
                    <a:pos x="172" y="4"/>
                  </a:cxn>
                  <a:cxn ang="0">
                    <a:pos x="154" y="24"/>
                  </a:cxn>
                  <a:cxn ang="0">
                    <a:pos x="132" y="44"/>
                  </a:cxn>
                  <a:cxn ang="0">
                    <a:pos x="111" y="63"/>
                  </a:cxn>
                  <a:cxn ang="0">
                    <a:pos x="87" y="97"/>
                  </a:cxn>
                  <a:cxn ang="0">
                    <a:pos x="73" y="122"/>
                  </a:cxn>
                  <a:cxn ang="0">
                    <a:pos x="63" y="148"/>
                  </a:cxn>
                  <a:cxn ang="0">
                    <a:pos x="44" y="189"/>
                  </a:cxn>
                  <a:cxn ang="0">
                    <a:pos x="20" y="234"/>
                  </a:cxn>
                  <a:cxn ang="0">
                    <a:pos x="4" y="268"/>
                  </a:cxn>
                  <a:cxn ang="0">
                    <a:pos x="2" y="309"/>
                  </a:cxn>
                  <a:cxn ang="0">
                    <a:pos x="14" y="354"/>
                  </a:cxn>
                  <a:cxn ang="0">
                    <a:pos x="18" y="396"/>
                  </a:cxn>
                  <a:cxn ang="0">
                    <a:pos x="12" y="431"/>
                  </a:cxn>
                  <a:cxn ang="0">
                    <a:pos x="24" y="455"/>
                  </a:cxn>
                  <a:cxn ang="0">
                    <a:pos x="57" y="477"/>
                  </a:cxn>
                  <a:cxn ang="0">
                    <a:pos x="85" y="514"/>
                  </a:cxn>
                  <a:cxn ang="0">
                    <a:pos x="111" y="540"/>
                  </a:cxn>
                  <a:cxn ang="0">
                    <a:pos x="130" y="555"/>
                  </a:cxn>
                  <a:cxn ang="0">
                    <a:pos x="140" y="583"/>
                  </a:cxn>
                  <a:cxn ang="0">
                    <a:pos x="148" y="606"/>
                  </a:cxn>
                  <a:cxn ang="0">
                    <a:pos x="162" y="606"/>
                  </a:cxn>
                  <a:cxn ang="0">
                    <a:pos x="168" y="581"/>
                  </a:cxn>
                  <a:cxn ang="0">
                    <a:pos x="168" y="538"/>
                  </a:cxn>
                  <a:cxn ang="0">
                    <a:pos x="179" y="494"/>
                  </a:cxn>
                  <a:cxn ang="0">
                    <a:pos x="201" y="457"/>
                  </a:cxn>
                  <a:cxn ang="0">
                    <a:pos x="217" y="412"/>
                  </a:cxn>
                  <a:cxn ang="0">
                    <a:pos x="225" y="343"/>
                  </a:cxn>
                  <a:cxn ang="0">
                    <a:pos x="229" y="264"/>
                  </a:cxn>
                  <a:cxn ang="0">
                    <a:pos x="229" y="203"/>
                  </a:cxn>
                  <a:cxn ang="0">
                    <a:pos x="240" y="156"/>
                  </a:cxn>
                  <a:cxn ang="0">
                    <a:pos x="238" y="112"/>
                  </a:cxn>
                  <a:cxn ang="0">
                    <a:pos x="223" y="73"/>
                  </a:cxn>
                  <a:cxn ang="0">
                    <a:pos x="207" y="42"/>
                  </a:cxn>
                  <a:cxn ang="0">
                    <a:pos x="185" y="10"/>
                  </a:cxn>
                  <a:cxn ang="0">
                    <a:pos x="173" y="0"/>
                  </a:cxn>
                </a:cxnLst>
                <a:rect l="0" t="0" r="r" b="b"/>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44" name="Freeform 76"/>
              <p:cNvSpPr/>
              <p:nvPr/>
            </p:nvSpPr>
            <p:spPr bwMode="gray">
              <a:xfrm>
                <a:off x="5447511" y="5415753"/>
                <a:ext cx="585168" cy="516410"/>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grpSp>
        <p:sp>
          <p:nvSpPr>
            <p:cNvPr id="5" name="Freeform 128"/>
            <p:cNvSpPr/>
            <p:nvPr/>
          </p:nvSpPr>
          <p:spPr bwMode="gray">
            <a:xfrm>
              <a:off x="4442460" y="2909704"/>
              <a:ext cx="1392701" cy="1995425"/>
            </a:xfrm>
            <a:custGeom>
              <a:avLst/>
              <a:gdLst/>
              <a:ahLst/>
              <a:cxnLst>
                <a:cxn ang="0">
                  <a:pos x="8" y="425"/>
                </a:cxn>
                <a:cxn ang="0">
                  <a:pos x="87" y="504"/>
                </a:cxn>
                <a:cxn ang="0">
                  <a:pos x="124" y="595"/>
                </a:cxn>
                <a:cxn ang="0">
                  <a:pos x="107" y="681"/>
                </a:cxn>
                <a:cxn ang="0">
                  <a:pos x="174" y="732"/>
                </a:cxn>
                <a:cxn ang="0">
                  <a:pos x="272" y="748"/>
                </a:cxn>
                <a:cxn ang="0">
                  <a:pos x="317" y="689"/>
                </a:cxn>
                <a:cxn ang="0">
                  <a:pos x="315" y="612"/>
                </a:cxn>
                <a:cxn ang="0">
                  <a:pos x="288" y="435"/>
                </a:cxn>
                <a:cxn ang="0">
                  <a:pos x="370" y="453"/>
                </a:cxn>
                <a:cxn ang="0">
                  <a:pos x="439" y="504"/>
                </a:cxn>
                <a:cxn ang="0">
                  <a:pos x="575" y="603"/>
                </a:cxn>
                <a:cxn ang="0">
                  <a:pos x="561" y="697"/>
                </a:cxn>
                <a:cxn ang="0">
                  <a:pos x="449" y="758"/>
                </a:cxn>
                <a:cxn ang="0">
                  <a:pos x="396" y="819"/>
                </a:cxn>
                <a:cxn ang="0">
                  <a:pos x="286" y="797"/>
                </a:cxn>
                <a:cxn ang="0">
                  <a:pos x="260" y="890"/>
                </a:cxn>
                <a:cxn ang="0">
                  <a:pos x="282" y="998"/>
                </a:cxn>
                <a:cxn ang="0">
                  <a:pos x="195" y="1071"/>
                </a:cxn>
                <a:cxn ang="0">
                  <a:pos x="215" y="1142"/>
                </a:cxn>
                <a:cxn ang="0">
                  <a:pos x="252" y="1217"/>
                </a:cxn>
                <a:cxn ang="0">
                  <a:pos x="443" y="1232"/>
                </a:cxn>
                <a:cxn ang="0">
                  <a:pos x="571" y="1254"/>
                </a:cxn>
                <a:cxn ang="0">
                  <a:pos x="689" y="1299"/>
                </a:cxn>
                <a:cxn ang="0">
                  <a:pos x="754" y="1323"/>
                </a:cxn>
                <a:cxn ang="0">
                  <a:pos x="727" y="1234"/>
                </a:cxn>
                <a:cxn ang="0">
                  <a:pos x="811" y="1163"/>
                </a:cxn>
                <a:cxn ang="0">
                  <a:pos x="715" y="1104"/>
                </a:cxn>
                <a:cxn ang="0">
                  <a:pos x="802" y="1083"/>
                </a:cxn>
                <a:cxn ang="0">
                  <a:pos x="926" y="1065"/>
                </a:cxn>
                <a:cxn ang="0">
                  <a:pos x="874" y="967"/>
                </a:cxn>
                <a:cxn ang="0">
                  <a:pos x="809" y="845"/>
                </a:cxn>
                <a:cxn ang="0">
                  <a:pos x="843" y="671"/>
                </a:cxn>
                <a:cxn ang="0">
                  <a:pos x="800" y="449"/>
                </a:cxn>
                <a:cxn ang="0">
                  <a:pos x="786" y="262"/>
                </a:cxn>
                <a:cxn ang="0">
                  <a:pos x="859" y="85"/>
                </a:cxn>
                <a:cxn ang="0">
                  <a:pos x="825" y="0"/>
                </a:cxn>
                <a:cxn ang="0">
                  <a:pos x="731" y="40"/>
                </a:cxn>
                <a:cxn ang="0">
                  <a:pos x="658" y="179"/>
                </a:cxn>
                <a:cxn ang="0">
                  <a:pos x="516" y="349"/>
                </a:cxn>
                <a:cxn ang="0">
                  <a:pos x="396" y="337"/>
                </a:cxn>
                <a:cxn ang="0">
                  <a:pos x="296" y="282"/>
                </a:cxn>
                <a:cxn ang="0">
                  <a:pos x="290" y="168"/>
                </a:cxn>
                <a:cxn ang="0">
                  <a:pos x="272" y="73"/>
                </a:cxn>
                <a:cxn ang="0">
                  <a:pos x="172" y="170"/>
                </a:cxn>
                <a:cxn ang="0">
                  <a:pos x="107" y="362"/>
                </a:cxn>
              </a:cxnLst>
              <a:rect l="0" t="0" r="r" b="b"/>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grpSp>
      <p:sp>
        <p:nvSpPr>
          <p:cNvPr id="74" name="矩形 73"/>
          <p:cNvSpPr>
            <a:spLocks noChangeArrowheads="1"/>
          </p:cNvSpPr>
          <p:nvPr/>
        </p:nvSpPr>
        <p:spPr bwMode="auto">
          <a:xfrm>
            <a:off x="3086100" y="2693988"/>
            <a:ext cx="14541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ko-KR" sz="1350">
                <a:latin typeface="Arial Black" panose="020B0A04020102020204" pitchFamily="34" charset="0"/>
                <a:ea typeface="Malgun Gothic" panose="020B0503020000020004" pitchFamily="34" charset="-127"/>
              </a:rPr>
              <a:t>ADD TEXT</a:t>
            </a:r>
            <a:endParaRPr lang="en-US" altLang="zh-CN" sz="1350" b="1">
              <a:latin typeface="Arial" panose="020B0604020202020204" pitchFamily="34" charset="0"/>
            </a:endParaRPr>
          </a:p>
        </p:txBody>
      </p:sp>
      <p:grpSp>
        <p:nvGrpSpPr>
          <p:cNvPr id="49" name="组合 48"/>
          <p:cNvGrpSpPr/>
          <p:nvPr/>
        </p:nvGrpSpPr>
        <p:grpSpPr bwMode="auto">
          <a:xfrm>
            <a:off x="4652963" y="1938338"/>
            <a:ext cx="1998662" cy="261937"/>
            <a:chOff x="4652638" y="1937949"/>
            <a:chExt cx="1998319" cy="261610"/>
          </a:xfrm>
        </p:grpSpPr>
        <p:sp>
          <p:nvSpPr>
            <p:cNvPr id="79" name="椭圆 78"/>
            <p:cNvSpPr/>
            <p:nvPr/>
          </p:nvSpPr>
          <p:spPr>
            <a:xfrm>
              <a:off x="4652638" y="2025156"/>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80" name="直接连接符 79"/>
            <p:cNvCxnSpPr/>
            <p:nvPr/>
          </p:nvCxnSpPr>
          <p:spPr>
            <a:xfrm flipV="1">
              <a:off x="4754221" y="2058448"/>
              <a:ext cx="1352318" cy="1744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40" name="矩形 80"/>
            <p:cNvSpPr>
              <a:spLocks noChangeArrowheads="1"/>
            </p:cNvSpPr>
            <p:nvPr/>
          </p:nvSpPr>
          <p:spPr bwMode="auto">
            <a:xfrm>
              <a:off x="6184163" y="193794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25%</a:t>
              </a:r>
              <a:endParaRPr lang="en-US" altLang="zh-CN" sz="1100" b="1">
                <a:latin typeface="Arial" panose="020B0604020202020204" pitchFamily="34" charset="0"/>
                <a:cs typeface="Arial" panose="020B0604020202020204" pitchFamily="34" charset="0"/>
              </a:endParaRPr>
            </a:p>
          </p:txBody>
        </p:sp>
      </p:grpSp>
      <p:grpSp>
        <p:nvGrpSpPr>
          <p:cNvPr id="50" name="组合 49"/>
          <p:cNvGrpSpPr/>
          <p:nvPr/>
        </p:nvGrpSpPr>
        <p:grpSpPr bwMode="auto">
          <a:xfrm>
            <a:off x="5313363" y="1001713"/>
            <a:ext cx="957262" cy="658812"/>
            <a:chOff x="5313149" y="1002313"/>
            <a:chExt cx="958206" cy="657915"/>
          </a:xfrm>
        </p:grpSpPr>
        <p:sp>
          <p:nvSpPr>
            <p:cNvPr id="75" name="椭圆 74"/>
            <p:cNvSpPr/>
            <p:nvPr/>
          </p:nvSpPr>
          <p:spPr>
            <a:xfrm>
              <a:off x="5313149" y="1558139"/>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0532" name="组合 75"/>
            <p:cNvGrpSpPr/>
            <p:nvPr/>
          </p:nvGrpSpPr>
          <p:grpSpPr bwMode="auto">
            <a:xfrm>
              <a:off x="5400288" y="1240936"/>
              <a:ext cx="853996" cy="332152"/>
              <a:chOff x="6489561" y="980261"/>
              <a:chExt cx="926399" cy="360313"/>
            </a:xfrm>
          </p:grpSpPr>
          <p:cxnSp>
            <p:nvCxnSpPr>
              <p:cNvPr id="77" name="直接连接符 76"/>
              <p:cNvCxnSpPr/>
              <p:nvPr/>
            </p:nvCxnSpPr>
            <p:spPr>
              <a:xfrm flipV="1">
                <a:off x="6489842" y="981089"/>
                <a:ext cx="334415" cy="35942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824257" y="981089"/>
                <a:ext cx="59126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0533" name="矩形 81"/>
            <p:cNvSpPr>
              <a:spLocks noChangeArrowheads="1"/>
            </p:cNvSpPr>
            <p:nvPr/>
          </p:nvSpPr>
          <p:spPr bwMode="auto">
            <a:xfrm>
              <a:off x="5812602" y="1002313"/>
              <a:ext cx="458753" cy="25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11%</a:t>
              </a:r>
              <a:endParaRPr lang="en-US" altLang="zh-CN" sz="1100" b="1">
                <a:latin typeface="Arial" panose="020B0604020202020204" pitchFamily="34" charset="0"/>
                <a:cs typeface="Arial" panose="020B0604020202020204" pitchFamily="34" charset="0"/>
              </a:endParaRPr>
            </a:p>
          </p:txBody>
        </p:sp>
      </p:grpSp>
      <p:grpSp>
        <p:nvGrpSpPr>
          <p:cNvPr id="46" name="组合 45"/>
          <p:cNvGrpSpPr/>
          <p:nvPr/>
        </p:nvGrpSpPr>
        <p:grpSpPr bwMode="auto">
          <a:xfrm>
            <a:off x="588963" y="2874963"/>
            <a:ext cx="2719387" cy="454025"/>
            <a:chOff x="588719" y="2874258"/>
            <a:chExt cx="2719174" cy="454919"/>
          </a:xfrm>
        </p:grpSpPr>
        <p:sp>
          <p:nvSpPr>
            <p:cNvPr id="83" name="椭圆 82"/>
            <p:cNvSpPr/>
            <p:nvPr/>
          </p:nvSpPr>
          <p:spPr>
            <a:xfrm>
              <a:off x="3205804" y="3227088"/>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84" name="直接连接符 83"/>
            <p:cNvCxnSpPr/>
            <p:nvPr/>
          </p:nvCxnSpPr>
          <p:spPr>
            <a:xfrm flipH="1" flipV="1">
              <a:off x="2952321" y="2987192"/>
              <a:ext cx="268267" cy="25450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1064932" y="2988783"/>
              <a:ext cx="18873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28" name="矩形 87"/>
            <p:cNvSpPr>
              <a:spLocks noChangeArrowheads="1"/>
            </p:cNvSpPr>
            <p:nvPr/>
          </p:nvSpPr>
          <p:spPr bwMode="auto">
            <a:xfrm>
              <a:off x="588719" y="287425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7%</a:t>
              </a:r>
              <a:endParaRPr lang="en-US" altLang="zh-CN" sz="1100" b="1">
                <a:latin typeface="Arial" panose="020B0604020202020204" pitchFamily="34" charset="0"/>
                <a:cs typeface="Arial" panose="020B0604020202020204" pitchFamily="34" charset="0"/>
              </a:endParaRPr>
            </a:p>
          </p:txBody>
        </p:sp>
      </p:grpSp>
      <p:grpSp>
        <p:nvGrpSpPr>
          <p:cNvPr id="47" name="组合 46"/>
          <p:cNvGrpSpPr/>
          <p:nvPr/>
        </p:nvGrpSpPr>
        <p:grpSpPr bwMode="auto">
          <a:xfrm>
            <a:off x="2301875" y="3656013"/>
            <a:ext cx="1323975" cy="261937"/>
            <a:chOff x="2302059" y="3655902"/>
            <a:chExt cx="1324154" cy="261610"/>
          </a:xfrm>
        </p:grpSpPr>
        <p:sp>
          <p:nvSpPr>
            <p:cNvPr id="86" name="椭圆 85"/>
            <p:cNvSpPr/>
            <p:nvPr/>
          </p:nvSpPr>
          <p:spPr>
            <a:xfrm>
              <a:off x="3524124" y="3741275"/>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87" name="直接连接符 86"/>
            <p:cNvCxnSpPr/>
            <p:nvPr/>
          </p:nvCxnSpPr>
          <p:spPr>
            <a:xfrm flipH="1">
              <a:off x="2775198" y="3792257"/>
              <a:ext cx="749401" cy="158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22" name="矩形 88"/>
            <p:cNvSpPr>
              <a:spLocks noChangeArrowheads="1"/>
            </p:cNvSpPr>
            <p:nvPr/>
          </p:nvSpPr>
          <p:spPr bwMode="auto">
            <a:xfrm>
              <a:off x="2302059" y="365590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10%</a:t>
              </a:r>
              <a:endParaRPr lang="en-US" altLang="zh-CN" sz="1100" b="1">
                <a:latin typeface="Arial" panose="020B0604020202020204" pitchFamily="34" charset="0"/>
                <a:cs typeface="Arial" panose="020B0604020202020204" pitchFamily="34" charset="0"/>
              </a:endParaRPr>
            </a:p>
          </p:txBody>
        </p:sp>
      </p:grpSp>
      <p:grpSp>
        <p:nvGrpSpPr>
          <p:cNvPr id="51" name="组合 50"/>
          <p:cNvGrpSpPr/>
          <p:nvPr/>
        </p:nvGrpSpPr>
        <p:grpSpPr bwMode="auto">
          <a:xfrm>
            <a:off x="3163888" y="1403350"/>
            <a:ext cx="1187450" cy="455613"/>
            <a:chOff x="3163624" y="1403954"/>
            <a:chExt cx="1188316" cy="454919"/>
          </a:xfrm>
        </p:grpSpPr>
        <p:sp>
          <p:nvSpPr>
            <p:cNvPr id="101" name="椭圆 100"/>
            <p:cNvSpPr/>
            <p:nvPr/>
          </p:nvSpPr>
          <p:spPr>
            <a:xfrm>
              <a:off x="4249851" y="1756784"/>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102" name="直接连接符 101"/>
            <p:cNvCxnSpPr/>
            <p:nvPr/>
          </p:nvCxnSpPr>
          <p:spPr>
            <a:xfrm flipH="1" flipV="1">
              <a:off x="3996081" y="1516495"/>
              <a:ext cx="268483" cy="255198"/>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3640221" y="1518080"/>
              <a:ext cx="35744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17" name="矩形 103"/>
            <p:cNvSpPr>
              <a:spLocks noChangeArrowheads="1"/>
            </p:cNvSpPr>
            <p:nvPr/>
          </p:nvSpPr>
          <p:spPr bwMode="auto">
            <a:xfrm>
              <a:off x="3163624" y="1403954"/>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8%</a:t>
              </a:r>
              <a:endParaRPr lang="en-US" altLang="zh-CN" sz="1100" b="1">
                <a:latin typeface="Arial" panose="020B0604020202020204" pitchFamily="34" charset="0"/>
                <a:cs typeface="Arial" panose="020B0604020202020204" pitchFamily="34" charset="0"/>
              </a:endParaRPr>
            </a:p>
          </p:txBody>
        </p:sp>
      </p:grpSp>
      <p:grpSp>
        <p:nvGrpSpPr>
          <p:cNvPr id="109" name="组合 108"/>
          <p:cNvGrpSpPr/>
          <p:nvPr/>
        </p:nvGrpSpPr>
        <p:grpSpPr bwMode="auto">
          <a:xfrm flipH="1" flipV="1">
            <a:off x="4991100" y="3562350"/>
            <a:ext cx="1309688" cy="503238"/>
            <a:chOff x="5855931" y="3498671"/>
            <a:chExt cx="1187109" cy="448485"/>
          </a:xfrm>
        </p:grpSpPr>
        <p:sp>
          <p:nvSpPr>
            <p:cNvPr id="105" name="椭圆 104"/>
            <p:cNvSpPr/>
            <p:nvPr/>
          </p:nvSpPr>
          <p:spPr>
            <a:xfrm>
              <a:off x="6939162" y="3843278"/>
              <a:ext cx="103878" cy="103878"/>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106" name="直接连接符 105"/>
            <p:cNvCxnSpPr/>
            <p:nvPr/>
          </p:nvCxnSpPr>
          <p:spPr>
            <a:xfrm flipH="1" flipV="1">
              <a:off x="6680432" y="3599121"/>
              <a:ext cx="273395" cy="258904"/>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6319263" y="3600535"/>
              <a:ext cx="36404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11" name="矩形 107"/>
            <p:cNvSpPr>
              <a:spLocks noChangeArrowheads="1"/>
            </p:cNvSpPr>
            <p:nvPr/>
          </p:nvSpPr>
          <p:spPr bwMode="auto">
            <a:xfrm rot="10800000">
              <a:off x="5855931" y="3498671"/>
              <a:ext cx="422726" cy="23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13%</a:t>
              </a:r>
              <a:endParaRPr lang="en-US" altLang="zh-CN" sz="1100" b="1">
                <a:latin typeface="Arial" panose="020B0604020202020204" pitchFamily="34" charset="0"/>
                <a:cs typeface="Arial" panose="020B0604020202020204" pitchFamily="34" charset="0"/>
              </a:endParaRPr>
            </a:p>
          </p:txBody>
        </p:sp>
      </p:grpSp>
      <p:grpSp>
        <p:nvGrpSpPr>
          <p:cNvPr id="45" name="组合 44"/>
          <p:cNvGrpSpPr/>
          <p:nvPr/>
        </p:nvGrpSpPr>
        <p:grpSpPr bwMode="auto">
          <a:xfrm>
            <a:off x="511175" y="1812925"/>
            <a:ext cx="1323975" cy="261938"/>
            <a:chOff x="511542" y="1812588"/>
            <a:chExt cx="1324154" cy="261610"/>
          </a:xfrm>
        </p:grpSpPr>
        <p:sp>
          <p:nvSpPr>
            <p:cNvPr id="92" name="椭圆 91"/>
            <p:cNvSpPr/>
            <p:nvPr/>
          </p:nvSpPr>
          <p:spPr>
            <a:xfrm>
              <a:off x="1733607" y="1897961"/>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93" name="直接连接符 92"/>
            <p:cNvCxnSpPr/>
            <p:nvPr/>
          </p:nvCxnSpPr>
          <p:spPr>
            <a:xfrm flipH="1">
              <a:off x="984681" y="1948942"/>
              <a:ext cx="749401" cy="1586"/>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05" name="矩形 93"/>
            <p:cNvSpPr>
              <a:spLocks noChangeArrowheads="1"/>
            </p:cNvSpPr>
            <p:nvPr/>
          </p:nvSpPr>
          <p:spPr bwMode="auto">
            <a:xfrm>
              <a:off x="511542" y="181258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5%</a:t>
              </a:r>
              <a:endParaRPr lang="en-US" altLang="zh-CN" sz="1100" b="1">
                <a:latin typeface="Arial" panose="020B0604020202020204" pitchFamily="34" charset="0"/>
                <a:cs typeface="Arial" panose="020B0604020202020204" pitchFamily="34" charset="0"/>
              </a:endParaRPr>
            </a:p>
          </p:txBody>
        </p:sp>
      </p:grpSp>
      <p:grpSp>
        <p:nvGrpSpPr>
          <p:cNvPr id="48" name="组合 47"/>
          <p:cNvGrpSpPr/>
          <p:nvPr/>
        </p:nvGrpSpPr>
        <p:grpSpPr bwMode="auto">
          <a:xfrm>
            <a:off x="5200650" y="2289175"/>
            <a:ext cx="1458913" cy="558800"/>
            <a:chOff x="5200864" y="2288822"/>
            <a:chExt cx="1459172" cy="558540"/>
          </a:xfrm>
        </p:grpSpPr>
        <p:sp>
          <p:nvSpPr>
            <p:cNvPr id="95" name="椭圆 94"/>
            <p:cNvSpPr/>
            <p:nvPr/>
          </p:nvSpPr>
          <p:spPr>
            <a:xfrm>
              <a:off x="5200864" y="2745273"/>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0497" name="组合 95"/>
            <p:cNvGrpSpPr/>
            <p:nvPr/>
          </p:nvGrpSpPr>
          <p:grpSpPr bwMode="auto">
            <a:xfrm>
              <a:off x="5288003" y="2428070"/>
              <a:ext cx="853996" cy="332152"/>
              <a:chOff x="6489561" y="980261"/>
              <a:chExt cx="926399" cy="360313"/>
            </a:xfrm>
          </p:grpSpPr>
          <p:cxnSp>
            <p:nvCxnSpPr>
              <p:cNvPr id="97" name="直接连接符 96"/>
              <p:cNvCxnSpPr/>
              <p:nvPr/>
            </p:nvCxnSpPr>
            <p:spPr>
              <a:xfrm flipV="1">
                <a:off x="6489766" y="980681"/>
                <a:ext cx="334145" cy="3597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823911" y="980681"/>
                <a:ext cx="59250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0498" name="矩形 98"/>
            <p:cNvSpPr>
              <a:spLocks noChangeArrowheads="1"/>
            </p:cNvSpPr>
            <p:nvPr/>
          </p:nvSpPr>
          <p:spPr bwMode="auto">
            <a:xfrm>
              <a:off x="6193242" y="228882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21%</a:t>
              </a:r>
              <a:endParaRPr lang="en-US" altLang="zh-CN" sz="1100" b="1">
                <a:latin typeface="Arial" panose="020B0604020202020204" pitchFamily="34" charset="0"/>
                <a:cs typeface="Arial" panose="020B0604020202020204" pitchFamily="34" charset="0"/>
              </a:endParaRPr>
            </a:p>
          </p:txBody>
        </p:sp>
      </p:grpSp>
      <p:sp>
        <p:nvSpPr>
          <p:cNvPr id="20493" name="TextBox 99"/>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12" presetClass="entr" presetSubtype="8" fill="hold" nodeType="withEffect">
                                  <p:stCondLst>
                                    <p:cond delay="1400"/>
                                  </p:stCondLst>
                                  <p:childTnLst>
                                    <p:set>
                                      <p:cBhvr>
                                        <p:cTn id="11" dur="1" fill="hold">
                                          <p:stCondLst>
                                            <p:cond delay="0"/>
                                          </p:stCondLst>
                                        </p:cTn>
                                        <p:tgtEl>
                                          <p:spTgt spid="70"/>
                                        </p:tgtEl>
                                        <p:attrNameLst>
                                          <p:attrName>style.visibility</p:attrName>
                                        </p:attrNameLst>
                                      </p:cBhvr>
                                      <p:to>
                                        <p:strVal val="visible"/>
                                      </p:to>
                                    </p:set>
                                    <p:anim calcmode="lin" valueType="num">
                                      <p:cBhvr additive="base">
                                        <p:cTn id="12" dur="500"/>
                                        <p:tgtEl>
                                          <p:spTgt spid="70"/>
                                        </p:tgtEl>
                                        <p:attrNameLst>
                                          <p:attrName>ppt_x</p:attrName>
                                        </p:attrNameLst>
                                      </p:cBhvr>
                                      <p:tavLst>
                                        <p:tav tm="0">
                                          <p:val>
                                            <p:strVal val="#ppt_x-#ppt_w*1.125000"/>
                                          </p:val>
                                        </p:tav>
                                        <p:tav tm="100000">
                                          <p:val>
                                            <p:strVal val="#ppt_x"/>
                                          </p:val>
                                        </p:tav>
                                      </p:tavLst>
                                    </p:anim>
                                    <p:animEffect transition="in" filter="wipe(right)">
                                      <p:cBhvr>
                                        <p:cTn id="13" dur="500"/>
                                        <p:tgtEl>
                                          <p:spTgt spid="70"/>
                                        </p:tgtEl>
                                      </p:cBhvr>
                                    </p:animEffect>
                                  </p:childTnLst>
                                </p:cTn>
                              </p:par>
                              <p:par>
                                <p:cTn id="14" presetID="12" presetClass="entr" presetSubtype="8" fill="hold" grpId="0" nodeType="withEffect">
                                  <p:stCondLst>
                                    <p:cond delay="1000"/>
                                  </p:stCondLst>
                                  <p:childTnLst>
                                    <p:set>
                                      <p:cBhvr>
                                        <p:cTn id="15" dur="1" fill="hold">
                                          <p:stCondLst>
                                            <p:cond delay="0"/>
                                          </p:stCondLst>
                                        </p:cTn>
                                        <p:tgtEl>
                                          <p:spTgt spid="74"/>
                                        </p:tgtEl>
                                        <p:attrNameLst>
                                          <p:attrName>style.visibility</p:attrName>
                                        </p:attrNameLst>
                                      </p:cBhvr>
                                      <p:to>
                                        <p:strVal val="visible"/>
                                      </p:to>
                                    </p:set>
                                    <p:anim calcmode="lin" valueType="num">
                                      <p:cBhvr additive="base">
                                        <p:cTn id="16" dur="500"/>
                                        <p:tgtEl>
                                          <p:spTgt spid="74"/>
                                        </p:tgtEl>
                                        <p:attrNameLst>
                                          <p:attrName>ppt_x</p:attrName>
                                        </p:attrNameLst>
                                      </p:cBhvr>
                                      <p:tavLst>
                                        <p:tav tm="0">
                                          <p:val>
                                            <p:strVal val="#ppt_x-#ppt_w*1.125000"/>
                                          </p:val>
                                        </p:tav>
                                        <p:tav tm="100000">
                                          <p:val>
                                            <p:strVal val="#ppt_x"/>
                                          </p:val>
                                        </p:tav>
                                      </p:tavLst>
                                    </p:anim>
                                    <p:animEffect transition="in" filter="wipe(right)">
                                      <p:cBhvr>
                                        <p:cTn id="17" dur="500"/>
                                        <p:tgtEl>
                                          <p:spTgt spid="74"/>
                                        </p:tgtEl>
                                      </p:cBhvr>
                                    </p:animEffect>
                                  </p:childTnLst>
                                </p:cTn>
                              </p:par>
                              <p:par>
                                <p:cTn id="18" presetID="12" presetClass="entr" presetSubtype="8" fill="hold" nodeType="withEffect">
                                  <p:stCondLst>
                                    <p:cond delay="100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p:tgtEl>
                                          <p:spTgt spid="49"/>
                                        </p:tgtEl>
                                        <p:attrNameLst>
                                          <p:attrName>ppt_x</p:attrName>
                                        </p:attrNameLst>
                                      </p:cBhvr>
                                      <p:tavLst>
                                        <p:tav tm="0">
                                          <p:val>
                                            <p:strVal val="#ppt_x-#ppt_w*1.125000"/>
                                          </p:val>
                                        </p:tav>
                                        <p:tav tm="100000">
                                          <p:val>
                                            <p:strVal val="#ppt_x"/>
                                          </p:val>
                                        </p:tav>
                                      </p:tavLst>
                                    </p:anim>
                                    <p:animEffect transition="in" filter="wipe(right)">
                                      <p:cBhvr>
                                        <p:cTn id="21" dur="500"/>
                                        <p:tgtEl>
                                          <p:spTgt spid="49"/>
                                        </p:tgtEl>
                                      </p:cBhvr>
                                    </p:animEffect>
                                  </p:childTnLst>
                                </p:cTn>
                              </p:par>
                              <p:par>
                                <p:cTn id="22" presetID="12" presetClass="entr" presetSubtype="8" fill="hold" nodeType="withEffect">
                                  <p:stCondLst>
                                    <p:cond delay="100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500"/>
                                        <p:tgtEl>
                                          <p:spTgt spid="50"/>
                                        </p:tgtEl>
                                        <p:attrNameLst>
                                          <p:attrName>ppt_x</p:attrName>
                                        </p:attrNameLst>
                                      </p:cBhvr>
                                      <p:tavLst>
                                        <p:tav tm="0">
                                          <p:val>
                                            <p:strVal val="#ppt_x-#ppt_w*1.125000"/>
                                          </p:val>
                                        </p:tav>
                                        <p:tav tm="100000">
                                          <p:val>
                                            <p:strVal val="#ppt_x"/>
                                          </p:val>
                                        </p:tav>
                                      </p:tavLst>
                                    </p:anim>
                                    <p:animEffect transition="in" filter="wipe(right)">
                                      <p:cBhvr>
                                        <p:cTn id="25" dur="500"/>
                                        <p:tgtEl>
                                          <p:spTgt spid="50"/>
                                        </p:tgtEl>
                                      </p:cBhvr>
                                    </p:animEffect>
                                  </p:childTnLst>
                                </p:cTn>
                              </p:par>
                              <p:par>
                                <p:cTn id="26" presetID="12" presetClass="entr" presetSubtype="2" fill="hold" nodeType="withEffect">
                                  <p:stCondLst>
                                    <p:cond delay="100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p:tgtEl>
                                          <p:spTgt spid="46"/>
                                        </p:tgtEl>
                                        <p:attrNameLst>
                                          <p:attrName>ppt_x</p:attrName>
                                        </p:attrNameLst>
                                      </p:cBhvr>
                                      <p:tavLst>
                                        <p:tav tm="0">
                                          <p:val>
                                            <p:strVal val="#ppt_x+#ppt_w*1.125000"/>
                                          </p:val>
                                        </p:tav>
                                        <p:tav tm="100000">
                                          <p:val>
                                            <p:strVal val="#ppt_x"/>
                                          </p:val>
                                        </p:tav>
                                      </p:tavLst>
                                    </p:anim>
                                    <p:animEffect transition="in" filter="wipe(left)">
                                      <p:cBhvr>
                                        <p:cTn id="29" dur="500"/>
                                        <p:tgtEl>
                                          <p:spTgt spid="46"/>
                                        </p:tgtEl>
                                      </p:cBhvr>
                                    </p:animEffect>
                                  </p:childTnLst>
                                </p:cTn>
                              </p:par>
                              <p:par>
                                <p:cTn id="30" presetID="12" presetClass="entr" presetSubtype="2" fill="hold" nodeType="withEffect">
                                  <p:stCondLst>
                                    <p:cond delay="100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p:tgtEl>
                                          <p:spTgt spid="47"/>
                                        </p:tgtEl>
                                        <p:attrNameLst>
                                          <p:attrName>ppt_x</p:attrName>
                                        </p:attrNameLst>
                                      </p:cBhvr>
                                      <p:tavLst>
                                        <p:tav tm="0">
                                          <p:val>
                                            <p:strVal val="#ppt_x+#ppt_w*1.125000"/>
                                          </p:val>
                                        </p:tav>
                                        <p:tav tm="100000">
                                          <p:val>
                                            <p:strVal val="#ppt_x"/>
                                          </p:val>
                                        </p:tav>
                                      </p:tavLst>
                                    </p:anim>
                                    <p:animEffect transition="in" filter="wipe(left)">
                                      <p:cBhvr>
                                        <p:cTn id="33" dur="500"/>
                                        <p:tgtEl>
                                          <p:spTgt spid="47"/>
                                        </p:tgtEl>
                                      </p:cBhvr>
                                    </p:animEffect>
                                  </p:childTnLst>
                                </p:cTn>
                              </p:par>
                              <p:par>
                                <p:cTn id="34" presetID="12" presetClass="entr" presetSubtype="8" fill="hold" nodeType="withEffect">
                                  <p:stCondLst>
                                    <p:cond delay="100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p:tgtEl>
                                          <p:spTgt spid="51"/>
                                        </p:tgtEl>
                                        <p:attrNameLst>
                                          <p:attrName>ppt_x</p:attrName>
                                        </p:attrNameLst>
                                      </p:cBhvr>
                                      <p:tavLst>
                                        <p:tav tm="0">
                                          <p:val>
                                            <p:strVal val="#ppt_x-#ppt_w*1.125000"/>
                                          </p:val>
                                        </p:tav>
                                        <p:tav tm="100000">
                                          <p:val>
                                            <p:strVal val="#ppt_x"/>
                                          </p:val>
                                        </p:tav>
                                      </p:tavLst>
                                    </p:anim>
                                    <p:animEffect transition="in" filter="wipe(right)">
                                      <p:cBhvr>
                                        <p:cTn id="37" dur="500"/>
                                        <p:tgtEl>
                                          <p:spTgt spid="51"/>
                                        </p:tgtEl>
                                      </p:cBhvr>
                                    </p:animEffect>
                                  </p:childTnLst>
                                </p:cTn>
                              </p:par>
                              <p:par>
                                <p:cTn id="38" presetID="12" presetClass="entr" presetSubtype="8" fill="hold" nodeType="withEffect">
                                  <p:stCondLst>
                                    <p:cond delay="1000"/>
                                  </p:stCondLst>
                                  <p:childTnLst>
                                    <p:set>
                                      <p:cBhvr>
                                        <p:cTn id="39" dur="1" fill="hold">
                                          <p:stCondLst>
                                            <p:cond delay="0"/>
                                          </p:stCondLst>
                                        </p:cTn>
                                        <p:tgtEl>
                                          <p:spTgt spid="109"/>
                                        </p:tgtEl>
                                        <p:attrNameLst>
                                          <p:attrName>style.visibility</p:attrName>
                                        </p:attrNameLst>
                                      </p:cBhvr>
                                      <p:to>
                                        <p:strVal val="visible"/>
                                      </p:to>
                                    </p:set>
                                    <p:anim calcmode="lin" valueType="num">
                                      <p:cBhvr additive="base">
                                        <p:cTn id="40" dur="500"/>
                                        <p:tgtEl>
                                          <p:spTgt spid="109"/>
                                        </p:tgtEl>
                                        <p:attrNameLst>
                                          <p:attrName>ppt_x</p:attrName>
                                        </p:attrNameLst>
                                      </p:cBhvr>
                                      <p:tavLst>
                                        <p:tav tm="0">
                                          <p:val>
                                            <p:strVal val="#ppt_x-#ppt_w*1.125000"/>
                                          </p:val>
                                        </p:tav>
                                        <p:tav tm="100000">
                                          <p:val>
                                            <p:strVal val="#ppt_x"/>
                                          </p:val>
                                        </p:tav>
                                      </p:tavLst>
                                    </p:anim>
                                    <p:animEffect transition="in" filter="wipe(right)">
                                      <p:cBhvr>
                                        <p:cTn id="41" dur="500"/>
                                        <p:tgtEl>
                                          <p:spTgt spid="109"/>
                                        </p:tgtEl>
                                      </p:cBhvr>
                                    </p:animEffect>
                                  </p:childTnLst>
                                </p:cTn>
                              </p:par>
                              <p:par>
                                <p:cTn id="42" presetID="12" presetClass="entr" presetSubtype="2" fill="hold" nodeType="withEffect">
                                  <p:stCondLst>
                                    <p:cond delay="100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p:tgtEl>
                                          <p:spTgt spid="45"/>
                                        </p:tgtEl>
                                        <p:attrNameLst>
                                          <p:attrName>ppt_x</p:attrName>
                                        </p:attrNameLst>
                                      </p:cBhvr>
                                      <p:tavLst>
                                        <p:tav tm="0">
                                          <p:val>
                                            <p:strVal val="#ppt_x+#ppt_w*1.125000"/>
                                          </p:val>
                                        </p:tav>
                                        <p:tav tm="100000">
                                          <p:val>
                                            <p:strVal val="#ppt_x"/>
                                          </p:val>
                                        </p:tav>
                                      </p:tavLst>
                                    </p:anim>
                                    <p:animEffect transition="in" filter="wipe(left)">
                                      <p:cBhvr>
                                        <p:cTn id="45" dur="500"/>
                                        <p:tgtEl>
                                          <p:spTgt spid="45"/>
                                        </p:tgtEl>
                                      </p:cBhvr>
                                    </p:animEffect>
                                  </p:childTnLst>
                                </p:cTn>
                              </p:par>
                              <p:par>
                                <p:cTn id="46" presetID="12" presetClass="entr" presetSubtype="8" fill="hold" nodeType="withEffect">
                                  <p:stCondLst>
                                    <p:cond delay="100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p:tgtEl>
                                          <p:spTgt spid="48"/>
                                        </p:tgtEl>
                                        <p:attrNameLst>
                                          <p:attrName>ppt_x</p:attrName>
                                        </p:attrNameLst>
                                      </p:cBhvr>
                                      <p:tavLst>
                                        <p:tav tm="0">
                                          <p:val>
                                            <p:strVal val="#ppt_x-#ppt_w*1.125000"/>
                                          </p:val>
                                        </p:tav>
                                        <p:tav tm="100000">
                                          <p:val>
                                            <p:strVal val="#ppt_x"/>
                                          </p:val>
                                        </p:tav>
                                      </p:tavLst>
                                    </p:anim>
                                    <p:animEffect transition="in" filter="wipe(right)">
                                      <p:cBhvr>
                                        <p:cTn id="4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bwMode="auto">
          <a:xfrm>
            <a:off x="2598738" y="1368425"/>
            <a:ext cx="3946525" cy="3946525"/>
            <a:chOff x="2809875" y="2044351"/>
            <a:chExt cx="4008990" cy="4008990"/>
          </a:xfrm>
        </p:grpSpPr>
        <p:sp>
          <p:nvSpPr>
            <p:cNvPr id="8" name="空心弧 7"/>
            <p:cNvSpPr/>
            <p:nvPr/>
          </p:nvSpPr>
          <p:spPr>
            <a:xfrm>
              <a:off x="3395258" y="2629735"/>
              <a:ext cx="2838223" cy="2838223"/>
            </a:xfrm>
            <a:prstGeom prst="blockArc">
              <a:avLst>
                <a:gd name="adj1" fmla="val 14847739"/>
                <a:gd name="adj2" fmla="val 21598295"/>
                <a:gd name="adj3" fmla="val 7449"/>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9" name="空心弧 8"/>
            <p:cNvSpPr/>
            <p:nvPr/>
          </p:nvSpPr>
          <p:spPr>
            <a:xfrm>
              <a:off x="3196905" y="2431381"/>
              <a:ext cx="3234929" cy="3234929"/>
            </a:xfrm>
            <a:prstGeom prst="blockArc">
              <a:avLst>
                <a:gd name="adj1" fmla="val 13787669"/>
                <a:gd name="adj2" fmla="val 21593987"/>
                <a:gd name="adj3" fmla="val 6212"/>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3" name="空心弧 12"/>
            <p:cNvSpPr/>
            <p:nvPr/>
          </p:nvSpPr>
          <p:spPr>
            <a:xfrm>
              <a:off x="3003390" y="2237866"/>
              <a:ext cx="3621960" cy="3621960"/>
            </a:xfrm>
            <a:prstGeom prst="blockArc">
              <a:avLst>
                <a:gd name="adj1" fmla="val 13106092"/>
                <a:gd name="adj2" fmla="val 21597820"/>
                <a:gd name="adj3" fmla="val 5467"/>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5" name="空心弧 14"/>
            <p:cNvSpPr/>
            <p:nvPr/>
          </p:nvSpPr>
          <p:spPr>
            <a:xfrm>
              <a:off x="2809875" y="2044351"/>
              <a:ext cx="4008990" cy="4008990"/>
            </a:xfrm>
            <a:prstGeom prst="blockArc">
              <a:avLst>
                <a:gd name="adj1" fmla="val 11562689"/>
                <a:gd name="adj2" fmla="val 21599236"/>
                <a:gd name="adj3" fmla="val 4904"/>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4" name="空心弧 3"/>
            <p:cNvSpPr/>
            <p:nvPr/>
          </p:nvSpPr>
          <p:spPr>
            <a:xfrm>
              <a:off x="3600062" y="2834538"/>
              <a:ext cx="2428616" cy="2428616"/>
            </a:xfrm>
            <a:prstGeom prst="blockArc">
              <a:avLst>
                <a:gd name="adj1" fmla="val 16282140"/>
                <a:gd name="adj2" fmla="val 3900"/>
                <a:gd name="adj3" fmla="val 8505"/>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grpSp>
        <p:nvGrpSpPr>
          <p:cNvPr id="2" name="组合 1"/>
          <p:cNvGrpSpPr/>
          <p:nvPr/>
        </p:nvGrpSpPr>
        <p:grpSpPr bwMode="auto">
          <a:xfrm>
            <a:off x="2222500" y="938213"/>
            <a:ext cx="4773613" cy="2413000"/>
            <a:chOff x="2222308" y="938757"/>
            <a:chExt cx="4773578" cy="2413166"/>
          </a:xfrm>
        </p:grpSpPr>
        <p:sp>
          <p:nvSpPr>
            <p:cNvPr id="14" name="空心弧 13"/>
            <p:cNvSpPr/>
            <p:nvPr/>
          </p:nvSpPr>
          <p:spPr>
            <a:xfrm>
              <a:off x="2362007" y="1130857"/>
              <a:ext cx="4419568" cy="2209952"/>
            </a:xfrm>
            <a:custGeom>
              <a:avLst/>
              <a:gdLst>
                <a:gd name="connsiteX0" fmla="*/ 18 w 5458860"/>
                <a:gd name="connsiteY0" fmla="*/ 2719426 h 5458860"/>
                <a:gd name="connsiteX1" fmla="*/ 2734128 w 5458860"/>
                <a:gd name="connsiteY1" fmla="*/ 4 h 5458860"/>
                <a:gd name="connsiteX2" fmla="*/ 5458859 w 5458860"/>
                <a:gd name="connsiteY2" fmla="*/ 2728823 h 5458860"/>
                <a:gd name="connsiteX3" fmla="*/ 5191157 w 5458860"/>
                <a:gd name="connsiteY3" fmla="*/ 2728883 h 5458860"/>
                <a:gd name="connsiteX4" fmla="*/ 2733667 w 5458860"/>
                <a:gd name="connsiteY4" fmla="*/ 267706 h 5458860"/>
                <a:gd name="connsiteX5" fmla="*/ 267718 w 5458860"/>
                <a:gd name="connsiteY5" fmla="*/ 2720408 h 5458860"/>
                <a:gd name="connsiteX6" fmla="*/ 18 w 5458860"/>
                <a:gd name="connsiteY6" fmla="*/ 2719426 h 5458860"/>
                <a:gd name="connsiteX0-1" fmla="*/ 267700 w 5458841"/>
                <a:gd name="connsiteY0-2" fmla="*/ 2720408 h 2811848"/>
                <a:gd name="connsiteX1-3" fmla="*/ 0 w 5458841"/>
                <a:gd name="connsiteY1-4" fmla="*/ 2719426 h 2811848"/>
                <a:gd name="connsiteX2-5" fmla="*/ 2734110 w 5458841"/>
                <a:gd name="connsiteY2-6" fmla="*/ 4 h 2811848"/>
                <a:gd name="connsiteX3-7" fmla="*/ 5458841 w 5458841"/>
                <a:gd name="connsiteY3-8" fmla="*/ 2728823 h 2811848"/>
                <a:gd name="connsiteX4-9" fmla="*/ 5191139 w 5458841"/>
                <a:gd name="connsiteY4-10" fmla="*/ 2728883 h 2811848"/>
                <a:gd name="connsiteX5-11" fmla="*/ 2733649 w 5458841"/>
                <a:gd name="connsiteY5-12" fmla="*/ 267706 h 2811848"/>
                <a:gd name="connsiteX6-13" fmla="*/ 359140 w 5458841"/>
                <a:gd name="connsiteY6-14" fmla="*/ 2811848 h 2811848"/>
                <a:gd name="connsiteX0-15" fmla="*/ 267700 w 5458841"/>
                <a:gd name="connsiteY0-16" fmla="*/ 2720408 h 2728883"/>
                <a:gd name="connsiteX1-17" fmla="*/ 0 w 5458841"/>
                <a:gd name="connsiteY1-18" fmla="*/ 2719426 h 2728883"/>
                <a:gd name="connsiteX2-19" fmla="*/ 2734110 w 5458841"/>
                <a:gd name="connsiteY2-20" fmla="*/ 4 h 2728883"/>
                <a:gd name="connsiteX3-21" fmla="*/ 5458841 w 5458841"/>
                <a:gd name="connsiteY3-22" fmla="*/ 2728823 h 2728883"/>
                <a:gd name="connsiteX4-23" fmla="*/ 5191139 w 5458841"/>
                <a:gd name="connsiteY4-24" fmla="*/ 2728883 h 2728883"/>
                <a:gd name="connsiteX5-25" fmla="*/ 2733649 w 5458841"/>
                <a:gd name="connsiteY5-26" fmla="*/ 267706 h 2728883"/>
                <a:gd name="connsiteX0-27" fmla="*/ 0 w 5458841"/>
                <a:gd name="connsiteY0-28" fmla="*/ 2719426 h 2728883"/>
                <a:gd name="connsiteX1-29" fmla="*/ 2734110 w 5458841"/>
                <a:gd name="connsiteY1-30" fmla="*/ 4 h 2728883"/>
                <a:gd name="connsiteX2-31" fmla="*/ 5458841 w 5458841"/>
                <a:gd name="connsiteY2-32" fmla="*/ 2728823 h 2728883"/>
                <a:gd name="connsiteX3-33" fmla="*/ 5191139 w 5458841"/>
                <a:gd name="connsiteY3-34" fmla="*/ 2728883 h 2728883"/>
                <a:gd name="connsiteX4-35" fmla="*/ 2733649 w 5458841"/>
                <a:gd name="connsiteY4-36" fmla="*/ 267706 h 2728883"/>
                <a:gd name="connsiteX0-37" fmla="*/ 0 w 5458841"/>
                <a:gd name="connsiteY0-38" fmla="*/ 2719426 h 2728823"/>
                <a:gd name="connsiteX1-39" fmla="*/ 2734110 w 5458841"/>
                <a:gd name="connsiteY1-40" fmla="*/ 4 h 2728823"/>
                <a:gd name="connsiteX2-41" fmla="*/ 5458841 w 5458841"/>
                <a:gd name="connsiteY2-42" fmla="*/ 2728823 h 2728823"/>
                <a:gd name="connsiteX3-43" fmla="*/ 2733649 w 5458841"/>
                <a:gd name="connsiteY3-44" fmla="*/ 267706 h 2728823"/>
                <a:gd name="connsiteX0-45" fmla="*/ 0 w 5458841"/>
                <a:gd name="connsiteY0-46" fmla="*/ 2719426 h 2728823"/>
                <a:gd name="connsiteX1-47" fmla="*/ 2734110 w 5458841"/>
                <a:gd name="connsiteY1-48" fmla="*/ 4 h 2728823"/>
                <a:gd name="connsiteX2-49" fmla="*/ 5458841 w 5458841"/>
                <a:gd name="connsiteY2-50" fmla="*/ 2728823 h 2728823"/>
              </a:gdLst>
              <a:ahLst/>
              <a:cxnLst>
                <a:cxn ang="0">
                  <a:pos x="connsiteX0-1" y="connsiteY0-2"/>
                </a:cxn>
                <a:cxn ang="0">
                  <a:pos x="connsiteX1-3" y="connsiteY1-4"/>
                </a:cxn>
                <a:cxn ang="0">
                  <a:pos x="connsiteX2-5" y="connsiteY2-6"/>
                </a:cxn>
              </a:cxnLst>
              <a:rect l="l" t="t" r="r" b="b"/>
              <a:pathLst>
                <a:path w="5458841" h="2728823">
                  <a:moveTo>
                    <a:pt x="0" y="2719426"/>
                  </a:moveTo>
                  <a:cubicBezTo>
                    <a:pt x="5517" y="1214085"/>
                    <a:pt x="1228761" y="-2588"/>
                    <a:pt x="2734110" y="4"/>
                  </a:cubicBezTo>
                  <a:cubicBezTo>
                    <a:pt x="4239459" y="2595"/>
                    <a:pt x="5458507" y="1223472"/>
                    <a:pt x="5458841" y="2728823"/>
                  </a:cubicBezTo>
                </a:path>
              </a:pathLst>
            </a:cu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42" name="Freeform 12"/>
            <p:cNvSpPr>
              <a:spLocks noEditPoints="1"/>
            </p:cNvSpPr>
            <p:nvPr/>
          </p:nvSpPr>
          <p:spPr bwMode="auto">
            <a:xfrm>
              <a:off x="2222308" y="938757"/>
              <a:ext cx="4773578" cy="2413166"/>
            </a:xfrm>
            <a:custGeom>
              <a:avLst/>
              <a:gdLst>
                <a:gd name="T0" fmla="*/ 1594 w 3529"/>
                <a:gd name="T1" fmla="*/ 45 h 1784"/>
                <a:gd name="T2" fmla="*/ 1434 w 3529"/>
                <a:gd name="T3" fmla="*/ 165 h 1784"/>
                <a:gd name="T4" fmla="*/ 1415 w 3529"/>
                <a:gd name="T5" fmla="*/ 170 h 1784"/>
                <a:gd name="T6" fmla="*/ 1240 w 3529"/>
                <a:gd name="T7" fmla="*/ 118 h 1784"/>
                <a:gd name="T8" fmla="*/ 1268 w 3529"/>
                <a:gd name="T9" fmla="*/ 208 h 1784"/>
                <a:gd name="T10" fmla="*/ 1054 w 3529"/>
                <a:gd name="T11" fmla="*/ 189 h 1784"/>
                <a:gd name="T12" fmla="*/ 813 w 3529"/>
                <a:gd name="T13" fmla="*/ 437 h 1784"/>
                <a:gd name="T14" fmla="*/ 796 w 3529"/>
                <a:gd name="T15" fmla="*/ 449 h 1784"/>
                <a:gd name="T16" fmla="*/ 614 w 3529"/>
                <a:gd name="T17" fmla="*/ 472 h 1784"/>
                <a:gd name="T18" fmla="*/ 678 w 3529"/>
                <a:gd name="T19" fmla="*/ 543 h 1784"/>
                <a:gd name="T20" fmla="*/ 472 w 3529"/>
                <a:gd name="T21" fmla="*/ 614 h 1784"/>
                <a:gd name="T22" fmla="*/ 449 w 3529"/>
                <a:gd name="T23" fmla="*/ 796 h 1784"/>
                <a:gd name="T24" fmla="*/ 437 w 3529"/>
                <a:gd name="T25" fmla="*/ 813 h 1784"/>
                <a:gd name="T26" fmla="*/ 189 w 3529"/>
                <a:gd name="T27" fmla="*/ 1054 h 1784"/>
                <a:gd name="T28" fmla="*/ 276 w 3529"/>
                <a:gd name="T29" fmla="*/ 1091 h 1784"/>
                <a:gd name="T30" fmla="*/ 118 w 3529"/>
                <a:gd name="T31" fmla="*/ 1240 h 1784"/>
                <a:gd name="T32" fmla="*/ 170 w 3529"/>
                <a:gd name="T33" fmla="*/ 1415 h 1784"/>
                <a:gd name="T34" fmla="*/ 165 w 3529"/>
                <a:gd name="T35" fmla="*/ 1434 h 1784"/>
                <a:gd name="T36" fmla="*/ 45 w 3529"/>
                <a:gd name="T37" fmla="*/ 1573 h 1784"/>
                <a:gd name="T38" fmla="*/ 142 w 3529"/>
                <a:gd name="T39" fmla="*/ 1585 h 1784"/>
                <a:gd name="T40" fmla="*/ 3484 w 3529"/>
                <a:gd name="T41" fmla="*/ 1573 h 1784"/>
                <a:gd name="T42" fmla="*/ 3364 w 3529"/>
                <a:gd name="T43" fmla="*/ 1434 h 1784"/>
                <a:gd name="T44" fmla="*/ 3359 w 3529"/>
                <a:gd name="T45" fmla="*/ 1415 h 1784"/>
                <a:gd name="T46" fmla="*/ 3411 w 3529"/>
                <a:gd name="T47" fmla="*/ 1240 h 1784"/>
                <a:gd name="T48" fmla="*/ 3321 w 3529"/>
                <a:gd name="T49" fmla="*/ 1269 h 1784"/>
                <a:gd name="T50" fmla="*/ 3340 w 3529"/>
                <a:gd name="T51" fmla="*/ 1054 h 1784"/>
                <a:gd name="T52" fmla="*/ 3092 w 3529"/>
                <a:gd name="T53" fmla="*/ 813 h 1784"/>
                <a:gd name="T54" fmla="*/ 3080 w 3529"/>
                <a:gd name="T55" fmla="*/ 796 h 1784"/>
                <a:gd name="T56" fmla="*/ 3057 w 3529"/>
                <a:gd name="T57" fmla="*/ 614 h 1784"/>
                <a:gd name="T58" fmla="*/ 2986 w 3529"/>
                <a:gd name="T59" fmla="*/ 678 h 1784"/>
                <a:gd name="T60" fmla="*/ 2915 w 3529"/>
                <a:gd name="T61" fmla="*/ 472 h 1784"/>
                <a:gd name="T62" fmla="*/ 2733 w 3529"/>
                <a:gd name="T63" fmla="*/ 449 h 1784"/>
                <a:gd name="T64" fmla="*/ 2716 w 3529"/>
                <a:gd name="T65" fmla="*/ 437 h 1784"/>
                <a:gd name="T66" fmla="*/ 2475 w 3529"/>
                <a:gd name="T67" fmla="*/ 189 h 1784"/>
                <a:gd name="T68" fmla="*/ 2438 w 3529"/>
                <a:gd name="T69" fmla="*/ 276 h 1784"/>
                <a:gd name="T70" fmla="*/ 2289 w 3529"/>
                <a:gd name="T71" fmla="*/ 118 h 1784"/>
                <a:gd name="T72" fmla="*/ 2114 w 3529"/>
                <a:gd name="T73" fmla="*/ 170 h 1784"/>
                <a:gd name="T74" fmla="*/ 2095 w 3529"/>
                <a:gd name="T75" fmla="*/ 165 h 1784"/>
                <a:gd name="T76" fmla="*/ 1956 w 3529"/>
                <a:gd name="T77" fmla="*/ 45 h 1784"/>
                <a:gd name="T78" fmla="*/ 1944 w 3529"/>
                <a:gd name="T79" fmla="*/ 142 h 1784"/>
                <a:gd name="T80" fmla="*/ 1746 w 3529"/>
                <a:gd name="T81" fmla="*/ 0 h 1784"/>
                <a:gd name="T82" fmla="*/ 999 w 3529"/>
                <a:gd name="T83" fmla="*/ 399 h 1784"/>
                <a:gd name="T84" fmla="*/ 964 w 3529"/>
                <a:gd name="T85" fmla="*/ 418 h 1784"/>
                <a:gd name="T86" fmla="*/ 276 w 3529"/>
                <a:gd name="T87" fmla="*/ 884 h 1784"/>
                <a:gd name="T88" fmla="*/ 418 w 3529"/>
                <a:gd name="T89" fmla="*/ 964 h 1784"/>
                <a:gd name="T90" fmla="*/ 3529 w 3529"/>
                <a:gd name="T91" fmla="*/ 1746 h 1784"/>
                <a:gd name="T92" fmla="*/ 236 w 3529"/>
                <a:gd name="T93" fmla="*/ 1746 h 1784"/>
                <a:gd name="T94" fmla="*/ 236 w 3529"/>
                <a:gd name="T95" fmla="*/ 1784 h 1784"/>
                <a:gd name="T96" fmla="*/ 3271 w 3529"/>
                <a:gd name="T97" fmla="*/ 917 h 1784"/>
                <a:gd name="T98" fmla="*/ 3130 w 3529"/>
                <a:gd name="T99" fmla="*/ 999 h 1784"/>
                <a:gd name="T100" fmla="*/ 2612 w 3529"/>
                <a:gd name="T101" fmla="*/ 257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29" h="1784">
                  <a:moveTo>
                    <a:pt x="1585" y="142"/>
                  </a:moveTo>
                  <a:lnTo>
                    <a:pt x="1573" y="45"/>
                  </a:lnTo>
                  <a:lnTo>
                    <a:pt x="1594" y="45"/>
                  </a:lnTo>
                  <a:lnTo>
                    <a:pt x="1604" y="139"/>
                  </a:lnTo>
                  <a:lnTo>
                    <a:pt x="1585" y="142"/>
                  </a:lnTo>
                  <a:close/>
                  <a:moveTo>
                    <a:pt x="1434" y="165"/>
                  </a:moveTo>
                  <a:lnTo>
                    <a:pt x="1415" y="71"/>
                  </a:lnTo>
                  <a:lnTo>
                    <a:pt x="1396" y="76"/>
                  </a:lnTo>
                  <a:lnTo>
                    <a:pt x="1415" y="170"/>
                  </a:lnTo>
                  <a:lnTo>
                    <a:pt x="1434" y="165"/>
                  </a:lnTo>
                  <a:close/>
                  <a:moveTo>
                    <a:pt x="1268" y="208"/>
                  </a:moveTo>
                  <a:lnTo>
                    <a:pt x="1240" y="118"/>
                  </a:lnTo>
                  <a:lnTo>
                    <a:pt x="1221" y="123"/>
                  </a:lnTo>
                  <a:lnTo>
                    <a:pt x="1250" y="215"/>
                  </a:lnTo>
                  <a:lnTo>
                    <a:pt x="1268" y="208"/>
                  </a:lnTo>
                  <a:close/>
                  <a:moveTo>
                    <a:pt x="1110" y="269"/>
                  </a:moveTo>
                  <a:lnTo>
                    <a:pt x="1070" y="182"/>
                  </a:lnTo>
                  <a:lnTo>
                    <a:pt x="1054" y="189"/>
                  </a:lnTo>
                  <a:lnTo>
                    <a:pt x="1091" y="276"/>
                  </a:lnTo>
                  <a:lnTo>
                    <a:pt x="1110" y="269"/>
                  </a:lnTo>
                  <a:close/>
                  <a:moveTo>
                    <a:pt x="813" y="437"/>
                  </a:moveTo>
                  <a:lnTo>
                    <a:pt x="756" y="359"/>
                  </a:lnTo>
                  <a:lnTo>
                    <a:pt x="739" y="371"/>
                  </a:lnTo>
                  <a:lnTo>
                    <a:pt x="796" y="449"/>
                  </a:lnTo>
                  <a:lnTo>
                    <a:pt x="813" y="437"/>
                  </a:lnTo>
                  <a:close/>
                  <a:moveTo>
                    <a:pt x="678" y="543"/>
                  </a:moveTo>
                  <a:lnTo>
                    <a:pt x="614" y="472"/>
                  </a:lnTo>
                  <a:lnTo>
                    <a:pt x="600" y="487"/>
                  </a:lnTo>
                  <a:lnTo>
                    <a:pt x="664" y="558"/>
                  </a:lnTo>
                  <a:lnTo>
                    <a:pt x="678" y="543"/>
                  </a:lnTo>
                  <a:close/>
                  <a:moveTo>
                    <a:pt x="557" y="664"/>
                  </a:moveTo>
                  <a:lnTo>
                    <a:pt x="487" y="600"/>
                  </a:lnTo>
                  <a:lnTo>
                    <a:pt x="472" y="614"/>
                  </a:lnTo>
                  <a:lnTo>
                    <a:pt x="543" y="678"/>
                  </a:lnTo>
                  <a:lnTo>
                    <a:pt x="557" y="664"/>
                  </a:lnTo>
                  <a:close/>
                  <a:moveTo>
                    <a:pt x="449" y="796"/>
                  </a:moveTo>
                  <a:lnTo>
                    <a:pt x="371" y="739"/>
                  </a:lnTo>
                  <a:lnTo>
                    <a:pt x="359" y="756"/>
                  </a:lnTo>
                  <a:lnTo>
                    <a:pt x="437" y="813"/>
                  </a:lnTo>
                  <a:lnTo>
                    <a:pt x="449" y="796"/>
                  </a:lnTo>
                  <a:close/>
                  <a:moveTo>
                    <a:pt x="276" y="1091"/>
                  </a:moveTo>
                  <a:lnTo>
                    <a:pt x="189" y="1054"/>
                  </a:lnTo>
                  <a:lnTo>
                    <a:pt x="182" y="1070"/>
                  </a:lnTo>
                  <a:lnTo>
                    <a:pt x="269" y="1110"/>
                  </a:lnTo>
                  <a:lnTo>
                    <a:pt x="276" y="1091"/>
                  </a:lnTo>
                  <a:close/>
                  <a:moveTo>
                    <a:pt x="215" y="1250"/>
                  </a:moveTo>
                  <a:lnTo>
                    <a:pt x="123" y="1221"/>
                  </a:lnTo>
                  <a:lnTo>
                    <a:pt x="118" y="1240"/>
                  </a:lnTo>
                  <a:lnTo>
                    <a:pt x="208" y="1269"/>
                  </a:lnTo>
                  <a:lnTo>
                    <a:pt x="215" y="1250"/>
                  </a:lnTo>
                  <a:close/>
                  <a:moveTo>
                    <a:pt x="170" y="1415"/>
                  </a:moveTo>
                  <a:lnTo>
                    <a:pt x="76" y="1396"/>
                  </a:lnTo>
                  <a:lnTo>
                    <a:pt x="71" y="1415"/>
                  </a:lnTo>
                  <a:lnTo>
                    <a:pt x="165" y="1434"/>
                  </a:lnTo>
                  <a:lnTo>
                    <a:pt x="170" y="1415"/>
                  </a:lnTo>
                  <a:close/>
                  <a:moveTo>
                    <a:pt x="142" y="1585"/>
                  </a:moveTo>
                  <a:lnTo>
                    <a:pt x="45" y="1573"/>
                  </a:lnTo>
                  <a:lnTo>
                    <a:pt x="45" y="1595"/>
                  </a:lnTo>
                  <a:lnTo>
                    <a:pt x="139" y="1604"/>
                  </a:lnTo>
                  <a:lnTo>
                    <a:pt x="142" y="1585"/>
                  </a:lnTo>
                  <a:close/>
                  <a:moveTo>
                    <a:pt x="3390" y="1604"/>
                  </a:moveTo>
                  <a:lnTo>
                    <a:pt x="3484" y="1595"/>
                  </a:lnTo>
                  <a:lnTo>
                    <a:pt x="3484" y="1573"/>
                  </a:lnTo>
                  <a:lnTo>
                    <a:pt x="3387" y="1585"/>
                  </a:lnTo>
                  <a:lnTo>
                    <a:pt x="3390" y="1604"/>
                  </a:lnTo>
                  <a:close/>
                  <a:moveTo>
                    <a:pt x="3364" y="1434"/>
                  </a:moveTo>
                  <a:lnTo>
                    <a:pt x="3458" y="1415"/>
                  </a:lnTo>
                  <a:lnTo>
                    <a:pt x="3453" y="1396"/>
                  </a:lnTo>
                  <a:lnTo>
                    <a:pt x="3359" y="1415"/>
                  </a:lnTo>
                  <a:lnTo>
                    <a:pt x="3364" y="1434"/>
                  </a:lnTo>
                  <a:close/>
                  <a:moveTo>
                    <a:pt x="3321" y="1269"/>
                  </a:moveTo>
                  <a:lnTo>
                    <a:pt x="3411" y="1240"/>
                  </a:lnTo>
                  <a:lnTo>
                    <a:pt x="3406" y="1221"/>
                  </a:lnTo>
                  <a:lnTo>
                    <a:pt x="3314" y="1250"/>
                  </a:lnTo>
                  <a:lnTo>
                    <a:pt x="3321" y="1269"/>
                  </a:lnTo>
                  <a:close/>
                  <a:moveTo>
                    <a:pt x="3260" y="1110"/>
                  </a:moveTo>
                  <a:lnTo>
                    <a:pt x="3347" y="1070"/>
                  </a:lnTo>
                  <a:lnTo>
                    <a:pt x="3340" y="1054"/>
                  </a:lnTo>
                  <a:lnTo>
                    <a:pt x="3253" y="1091"/>
                  </a:lnTo>
                  <a:lnTo>
                    <a:pt x="3260" y="1110"/>
                  </a:lnTo>
                  <a:close/>
                  <a:moveTo>
                    <a:pt x="3092" y="813"/>
                  </a:moveTo>
                  <a:lnTo>
                    <a:pt x="3170" y="756"/>
                  </a:lnTo>
                  <a:lnTo>
                    <a:pt x="3158" y="739"/>
                  </a:lnTo>
                  <a:lnTo>
                    <a:pt x="3080" y="796"/>
                  </a:lnTo>
                  <a:lnTo>
                    <a:pt x="3092" y="813"/>
                  </a:lnTo>
                  <a:close/>
                  <a:moveTo>
                    <a:pt x="2986" y="678"/>
                  </a:moveTo>
                  <a:lnTo>
                    <a:pt x="3057" y="614"/>
                  </a:lnTo>
                  <a:lnTo>
                    <a:pt x="3042" y="600"/>
                  </a:lnTo>
                  <a:lnTo>
                    <a:pt x="2971" y="664"/>
                  </a:lnTo>
                  <a:lnTo>
                    <a:pt x="2986" y="678"/>
                  </a:lnTo>
                  <a:close/>
                  <a:moveTo>
                    <a:pt x="2865" y="558"/>
                  </a:moveTo>
                  <a:lnTo>
                    <a:pt x="2929" y="487"/>
                  </a:lnTo>
                  <a:lnTo>
                    <a:pt x="2915" y="472"/>
                  </a:lnTo>
                  <a:lnTo>
                    <a:pt x="2851" y="543"/>
                  </a:lnTo>
                  <a:lnTo>
                    <a:pt x="2865" y="558"/>
                  </a:lnTo>
                  <a:close/>
                  <a:moveTo>
                    <a:pt x="2733" y="449"/>
                  </a:moveTo>
                  <a:lnTo>
                    <a:pt x="2790" y="371"/>
                  </a:lnTo>
                  <a:lnTo>
                    <a:pt x="2773" y="359"/>
                  </a:lnTo>
                  <a:lnTo>
                    <a:pt x="2716" y="437"/>
                  </a:lnTo>
                  <a:lnTo>
                    <a:pt x="2733" y="449"/>
                  </a:lnTo>
                  <a:close/>
                  <a:moveTo>
                    <a:pt x="2438" y="276"/>
                  </a:moveTo>
                  <a:lnTo>
                    <a:pt x="2475" y="189"/>
                  </a:lnTo>
                  <a:lnTo>
                    <a:pt x="2459" y="182"/>
                  </a:lnTo>
                  <a:lnTo>
                    <a:pt x="2419" y="269"/>
                  </a:lnTo>
                  <a:lnTo>
                    <a:pt x="2438" y="276"/>
                  </a:lnTo>
                  <a:close/>
                  <a:moveTo>
                    <a:pt x="2279" y="215"/>
                  </a:moveTo>
                  <a:lnTo>
                    <a:pt x="2308" y="123"/>
                  </a:lnTo>
                  <a:lnTo>
                    <a:pt x="2289" y="118"/>
                  </a:lnTo>
                  <a:lnTo>
                    <a:pt x="2261" y="208"/>
                  </a:lnTo>
                  <a:lnTo>
                    <a:pt x="2279" y="215"/>
                  </a:lnTo>
                  <a:close/>
                  <a:moveTo>
                    <a:pt x="2114" y="170"/>
                  </a:moveTo>
                  <a:lnTo>
                    <a:pt x="2133" y="76"/>
                  </a:lnTo>
                  <a:lnTo>
                    <a:pt x="2114" y="71"/>
                  </a:lnTo>
                  <a:lnTo>
                    <a:pt x="2095" y="165"/>
                  </a:lnTo>
                  <a:lnTo>
                    <a:pt x="2114" y="170"/>
                  </a:lnTo>
                  <a:close/>
                  <a:moveTo>
                    <a:pt x="1944" y="142"/>
                  </a:moveTo>
                  <a:lnTo>
                    <a:pt x="1956" y="45"/>
                  </a:lnTo>
                  <a:lnTo>
                    <a:pt x="1935" y="45"/>
                  </a:lnTo>
                  <a:lnTo>
                    <a:pt x="1925" y="139"/>
                  </a:lnTo>
                  <a:lnTo>
                    <a:pt x="1944" y="142"/>
                  </a:lnTo>
                  <a:close/>
                  <a:moveTo>
                    <a:pt x="1783" y="236"/>
                  </a:moveTo>
                  <a:lnTo>
                    <a:pt x="1783" y="0"/>
                  </a:lnTo>
                  <a:lnTo>
                    <a:pt x="1746" y="0"/>
                  </a:lnTo>
                  <a:lnTo>
                    <a:pt x="1746" y="236"/>
                  </a:lnTo>
                  <a:lnTo>
                    <a:pt x="1783" y="236"/>
                  </a:lnTo>
                  <a:close/>
                  <a:moveTo>
                    <a:pt x="999" y="399"/>
                  </a:moveTo>
                  <a:lnTo>
                    <a:pt x="917" y="257"/>
                  </a:lnTo>
                  <a:lnTo>
                    <a:pt x="883" y="276"/>
                  </a:lnTo>
                  <a:lnTo>
                    <a:pt x="964" y="418"/>
                  </a:lnTo>
                  <a:lnTo>
                    <a:pt x="999" y="399"/>
                  </a:lnTo>
                  <a:close/>
                  <a:moveTo>
                    <a:pt x="418" y="964"/>
                  </a:moveTo>
                  <a:lnTo>
                    <a:pt x="276" y="884"/>
                  </a:lnTo>
                  <a:lnTo>
                    <a:pt x="258" y="917"/>
                  </a:lnTo>
                  <a:lnTo>
                    <a:pt x="399" y="999"/>
                  </a:lnTo>
                  <a:lnTo>
                    <a:pt x="418" y="964"/>
                  </a:lnTo>
                  <a:close/>
                  <a:moveTo>
                    <a:pt x="3293" y="1784"/>
                  </a:moveTo>
                  <a:lnTo>
                    <a:pt x="3529" y="1784"/>
                  </a:lnTo>
                  <a:lnTo>
                    <a:pt x="3529" y="1746"/>
                  </a:lnTo>
                  <a:lnTo>
                    <a:pt x="3293" y="1746"/>
                  </a:lnTo>
                  <a:lnTo>
                    <a:pt x="3293" y="1784"/>
                  </a:lnTo>
                  <a:close/>
                  <a:moveTo>
                    <a:pt x="236" y="1746"/>
                  </a:moveTo>
                  <a:lnTo>
                    <a:pt x="0" y="1746"/>
                  </a:lnTo>
                  <a:lnTo>
                    <a:pt x="0" y="1784"/>
                  </a:lnTo>
                  <a:lnTo>
                    <a:pt x="236" y="1784"/>
                  </a:lnTo>
                  <a:lnTo>
                    <a:pt x="236" y="1746"/>
                  </a:lnTo>
                  <a:close/>
                  <a:moveTo>
                    <a:pt x="3130" y="999"/>
                  </a:moveTo>
                  <a:lnTo>
                    <a:pt x="3271" y="917"/>
                  </a:lnTo>
                  <a:lnTo>
                    <a:pt x="3253" y="884"/>
                  </a:lnTo>
                  <a:lnTo>
                    <a:pt x="3111" y="964"/>
                  </a:lnTo>
                  <a:lnTo>
                    <a:pt x="3130" y="999"/>
                  </a:lnTo>
                  <a:close/>
                  <a:moveTo>
                    <a:pt x="2565" y="418"/>
                  </a:moveTo>
                  <a:lnTo>
                    <a:pt x="2646" y="276"/>
                  </a:lnTo>
                  <a:lnTo>
                    <a:pt x="2612" y="257"/>
                  </a:lnTo>
                  <a:lnTo>
                    <a:pt x="2530" y="399"/>
                  </a:lnTo>
                  <a:lnTo>
                    <a:pt x="2565" y="418"/>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43" name="矩形 42"/>
          <p:cNvSpPr>
            <a:spLocks noChangeArrowheads="1"/>
          </p:cNvSpPr>
          <p:nvPr/>
        </p:nvSpPr>
        <p:spPr bwMode="auto">
          <a:xfrm>
            <a:off x="3848100" y="2668588"/>
            <a:ext cx="1447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ADD</a:t>
            </a:r>
            <a:endParaRPr lang="en-US" altLang="ko-KR" sz="1350">
              <a:solidFill>
                <a:srgbClr val="000000"/>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TEXT</a:t>
            </a:r>
            <a:endParaRPr lang="en-US" altLang="ko-KR" sz="1350">
              <a:solidFill>
                <a:srgbClr val="000000"/>
              </a:solidFill>
              <a:latin typeface="Arial Black" panose="020B0A04020102020204" pitchFamily="34" charset="0"/>
              <a:ea typeface="Malgun Gothic" panose="020B0503020000020004" pitchFamily="34" charset="-127"/>
            </a:endParaRPr>
          </a:p>
        </p:txBody>
      </p:sp>
      <p:sp>
        <p:nvSpPr>
          <p:cNvPr id="44" name="TextBox 43"/>
          <p:cNvSpPr txBox="1">
            <a:spLocks noChangeArrowheads="1"/>
          </p:cNvSpPr>
          <p:nvPr/>
        </p:nvSpPr>
        <p:spPr bwMode="auto">
          <a:xfrm>
            <a:off x="6713538" y="1944688"/>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20%</a:t>
            </a:r>
            <a:endParaRPr lang="zh-CN" altLang="en-US" sz="1400" b="1">
              <a:latin typeface="Arial" panose="020B0604020202020204" pitchFamily="34" charset="0"/>
              <a:cs typeface="Arial" panose="020B0604020202020204" pitchFamily="34" charset="0"/>
            </a:endParaRPr>
          </a:p>
        </p:txBody>
      </p:sp>
      <p:sp>
        <p:nvSpPr>
          <p:cNvPr id="48" name="TextBox 47"/>
          <p:cNvSpPr txBox="1">
            <a:spLocks noChangeArrowheads="1"/>
          </p:cNvSpPr>
          <p:nvPr/>
        </p:nvSpPr>
        <p:spPr bwMode="auto">
          <a:xfrm>
            <a:off x="5697538" y="9779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40%</a:t>
            </a:r>
            <a:endParaRPr lang="zh-CN" altLang="en-US" sz="1400" b="1">
              <a:latin typeface="Arial" panose="020B0604020202020204" pitchFamily="34" charset="0"/>
              <a:cs typeface="Arial" panose="020B0604020202020204" pitchFamily="34" charset="0"/>
            </a:endParaRPr>
          </a:p>
        </p:txBody>
      </p:sp>
      <p:sp>
        <p:nvSpPr>
          <p:cNvPr id="49" name="TextBox 48"/>
          <p:cNvSpPr txBox="1">
            <a:spLocks noChangeArrowheads="1"/>
          </p:cNvSpPr>
          <p:nvPr/>
        </p:nvSpPr>
        <p:spPr bwMode="auto">
          <a:xfrm>
            <a:off x="4356100" y="66992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60%</a:t>
            </a:r>
            <a:endParaRPr lang="zh-CN" altLang="en-US" sz="1400" b="1">
              <a:latin typeface="Arial" panose="020B0604020202020204" pitchFamily="34" charset="0"/>
              <a:cs typeface="Arial" panose="020B0604020202020204" pitchFamily="34" charset="0"/>
            </a:endParaRPr>
          </a:p>
        </p:txBody>
      </p:sp>
      <p:sp>
        <p:nvSpPr>
          <p:cNvPr id="50" name="TextBox 49"/>
          <p:cNvSpPr txBox="1">
            <a:spLocks noChangeArrowheads="1"/>
          </p:cNvSpPr>
          <p:nvPr/>
        </p:nvSpPr>
        <p:spPr bwMode="auto">
          <a:xfrm>
            <a:off x="3103563" y="938213"/>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80%</a:t>
            </a:r>
            <a:endParaRPr lang="zh-CN" altLang="en-US" sz="1400" b="1">
              <a:latin typeface="Arial" panose="020B0604020202020204" pitchFamily="34" charset="0"/>
              <a:cs typeface="Arial" panose="020B0604020202020204" pitchFamily="34" charset="0"/>
            </a:endParaRPr>
          </a:p>
        </p:txBody>
      </p:sp>
      <p:sp>
        <p:nvSpPr>
          <p:cNvPr id="51" name="TextBox 50"/>
          <p:cNvSpPr txBox="1">
            <a:spLocks noChangeArrowheads="1"/>
          </p:cNvSpPr>
          <p:nvPr/>
        </p:nvSpPr>
        <p:spPr bwMode="auto">
          <a:xfrm>
            <a:off x="2054225" y="1838325"/>
            <a:ext cx="6445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100%</a:t>
            </a:r>
            <a:endParaRPr lang="zh-CN" altLang="en-US" sz="1400" b="1">
              <a:latin typeface="Arial" panose="020B0604020202020204" pitchFamily="34" charset="0"/>
              <a:cs typeface="Arial" panose="020B0604020202020204" pitchFamily="34" charset="0"/>
            </a:endParaRPr>
          </a:p>
        </p:txBody>
      </p:sp>
      <p:sp>
        <p:nvSpPr>
          <p:cNvPr id="52" name="TextBox 51"/>
          <p:cNvSpPr txBox="1">
            <a:spLocks noChangeArrowheads="1"/>
          </p:cNvSpPr>
          <p:nvPr/>
        </p:nvSpPr>
        <p:spPr bwMode="auto">
          <a:xfrm>
            <a:off x="1579563" y="3160713"/>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120%</a:t>
            </a:r>
            <a:endParaRPr lang="zh-CN" altLang="en-US" sz="1400" b="1">
              <a:latin typeface="Arial" panose="020B0604020202020204" pitchFamily="34" charset="0"/>
              <a:cs typeface="Arial" panose="020B0604020202020204" pitchFamily="34" charset="0"/>
            </a:endParaRPr>
          </a:p>
        </p:txBody>
      </p:sp>
      <p:sp>
        <p:nvSpPr>
          <p:cNvPr id="53" name="TextBox 52"/>
          <p:cNvSpPr txBox="1">
            <a:spLocks noChangeArrowheads="1"/>
          </p:cNvSpPr>
          <p:nvPr/>
        </p:nvSpPr>
        <p:spPr bwMode="auto">
          <a:xfrm>
            <a:off x="6996113" y="3160713"/>
            <a:ext cx="444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0%</a:t>
            </a:r>
            <a:endParaRPr lang="zh-CN" altLang="en-US" sz="1400" b="1">
              <a:latin typeface="Arial" panose="020B0604020202020204" pitchFamily="34" charset="0"/>
              <a:cs typeface="Arial" panose="020B0604020202020204" pitchFamily="34" charset="0"/>
            </a:endParaRPr>
          </a:p>
        </p:txBody>
      </p:sp>
      <p:grpSp>
        <p:nvGrpSpPr>
          <p:cNvPr id="3" name="组合 2"/>
          <p:cNvGrpSpPr/>
          <p:nvPr/>
        </p:nvGrpSpPr>
        <p:grpSpPr bwMode="auto">
          <a:xfrm>
            <a:off x="1217613" y="3913188"/>
            <a:ext cx="6708775" cy="261937"/>
            <a:chOff x="1269341" y="3913515"/>
            <a:chExt cx="6709458" cy="261610"/>
          </a:xfrm>
        </p:grpSpPr>
        <p:grpSp>
          <p:nvGrpSpPr>
            <p:cNvPr id="21518" name="组合 23"/>
            <p:cNvGrpSpPr/>
            <p:nvPr/>
          </p:nvGrpSpPr>
          <p:grpSpPr bwMode="auto">
            <a:xfrm>
              <a:off x="1269341" y="3913515"/>
              <a:ext cx="951503" cy="261610"/>
              <a:chOff x="1721396" y="3913515"/>
              <a:chExt cx="951503" cy="261610"/>
            </a:xfrm>
          </p:grpSpPr>
          <p:sp>
            <p:nvSpPr>
              <p:cNvPr id="18" name="椭圆 17"/>
              <p:cNvSpPr/>
              <p:nvPr/>
            </p:nvSpPr>
            <p:spPr>
              <a:xfrm>
                <a:off x="1721396" y="3919857"/>
                <a:ext cx="228623" cy="229900"/>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1532" name="TextBox 22"/>
              <p:cNvSpPr txBox="1">
                <a:spLocks noChangeArrowheads="1"/>
              </p:cNvSpPr>
              <p:nvPr/>
            </p:nvSpPr>
            <p:spPr bwMode="auto">
              <a:xfrm>
                <a:off x="1988096" y="3913515"/>
                <a:ext cx="68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add text</a:t>
                </a:r>
                <a:endParaRPr lang="zh-CN" altLang="en-US" sz="1100">
                  <a:latin typeface="Arial" panose="020B0604020202020204" pitchFamily="34" charset="0"/>
                  <a:cs typeface="Arial" panose="020B0604020202020204" pitchFamily="34" charset="0"/>
                </a:endParaRPr>
              </a:p>
            </p:txBody>
          </p:sp>
        </p:grpSp>
        <p:grpSp>
          <p:nvGrpSpPr>
            <p:cNvPr id="21519" name="组合 24"/>
            <p:cNvGrpSpPr/>
            <p:nvPr/>
          </p:nvGrpSpPr>
          <p:grpSpPr bwMode="auto">
            <a:xfrm>
              <a:off x="2708830" y="3913515"/>
              <a:ext cx="951503" cy="261610"/>
              <a:chOff x="1721396" y="3913515"/>
              <a:chExt cx="951503" cy="261610"/>
            </a:xfrm>
          </p:grpSpPr>
          <p:sp>
            <p:nvSpPr>
              <p:cNvPr id="26" name="椭圆 25"/>
              <p:cNvSpPr/>
              <p:nvPr/>
            </p:nvSpPr>
            <p:spPr>
              <a:xfrm>
                <a:off x="1721916" y="3919857"/>
                <a:ext cx="228623" cy="229900"/>
              </a:xfrm>
              <a:prstGeom prst="ellipse">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21530" name="TextBox 26"/>
              <p:cNvSpPr txBox="1">
                <a:spLocks noChangeArrowheads="1"/>
              </p:cNvSpPr>
              <p:nvPr/>
            </p:nvSpPr>
            <p:spPr bwMode="auto">
              <a:xfrm>
                <a:off x="1988096" y="3913515"/>
                <a:ext cx="68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add text</a:t>
                </a:r>
                <a:endParaRPr lang="zh-CN" altLang="en-US" sz="1100">
                  <a:latin typeface="Arial" panose="020B0604020202020204" pitchFamily="34" charset="0"/>
                  <a:cs typeface="Arial" panose="020B0604020202020204" pitchFamily="34" charset="0"/>
                </a:endParaRPr>
              </a:p>
            </p:txBody>
          </p:sp>
        </p:grpSp>
        <p:grpSp>
          <p:nvGrpSpPr>
            <p:cNvPr id="21520" name="组合 27"/>
            <p:cNvGrpSpPr/>
            <p:nvPr/>
          </p:nvGrpSpPr>
          <p:grpSpPr bwMode="auto">
            <a:xfrm>
              <a:off x="4148319" y="3913515"/>
              <a:ext cx="951503" cy="261610"/>
              <a:chOff x="1721396" y="3913515"/>
              <a:chExt cx="951503" cy="261610"/>
            </a:xfrm>
          </p:grpSpPr>
          <p:sp>
            <p:nvSpPr>
              <p:cNvPr id="29" name="椭圆 28"/>
              <p:cNvSpPr/>
              <p:nvPr/>
            </p:nvSpPr>
            <p:spPr>
              <a:xfrm>
                <a:off x="1720848" y="3919857"/>
                <a:ext cx="228623" cy="229900"/>
              </a:xfrm>
              <a:prstGeom prst="ellipse">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21528" name="TextBox 29"/>
              <p:cNvSpPr txBox="1">
                <a:spLocks noChangeArrowheads="1"/>
              </p:cNvSpPr>
              <p:nvPr/>
            </p:nvSpPr>
            <p:spPr bwMode="auto">
              <a:xfrm>
                <a:off x="1988096" y="3913515"/>
                <a:ext cx="68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add text</a:t>
                </a:r>
                <a:endParaRPr lang="zh-CN" altLang="en-US" sz="1100">
                  <a:latin typeface="Arial" panose="020B0604020202020204" pitchFamily="34" charset="0"/>
                  <a:cs typeface="Arial" panose="020B0604020202020204" pitchFamily="34" charset="0"/>
                </a:endParaRPr>
              </a:p>
            </p:txBody>
          </p:sp>
        </p:grpSp>
        <p:grpSp>
          <p:nvGrpSpPr>
            <p:cNvPr id="21521" name="组合 30"/>
            <p:cNvGrpSpPr/>
            <p:nvPr/>
          </p:nvGrpSpPr>
          <p:grpSpPr bwMode="auto">
            <a:xfrm>
              <a:off x="5587808" y="3913515"/>
              <a:ext cx="951503" cy="261610"/>
              <a:chOff x="1721396" y="3913515"/>
              <a:chExt cx="951503" cy="261610"/>
            </a:xfrm>
          </p:grpSpPr>
          <p:sp>
            <p:nvSpPr>
              <p:cNvPr id="32" name="椭圆 31"/>
              <p:cNvSpPr/>
              <p:nvPr/>
            </p:nvSpPr>
            <p:spPr>
              <a:xfrm>
                <a:off x="1721369" y="3919857"/>
                <a:ext cx="228623" cy="229900"/>
              </a:xfrm>
              <a:prstGeom prst="ellipse">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21526" name="TextBox 32"/>
              <p:cNvSpPr txBox="1">
                <a:spLocks noChangeArrowheads="1"/>
              </p:cNvSpPr>
              <p:nvPr/>
            </p:nvSpPr>
            <p:spPr bwMode="auto">
              <a:xfrm>
                <a:off x="1988096" y="3913515"/>
                <a:ext cx="68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add text</a:t>
                </a:r>
                <a:endParaRPr lang="zh-CN" altLang="en-US" sz="1100">
                  <a:latin typeface="Arial" panose="020B0604020202020204" pitchFamily="34" charset="0"/>
                  <a:cs typeface="Arial" panose="020B0604020202020204" pitchFamily="34" charset="0"/>
                </a:endParaRPr>
              </a:p>
            </p:txBody>
          </p:sp>
        </p:grpSp>
        <p:grpSp>
          <p:nvGrpSpPr>
            <p:cNvPr id="21522" name="组合 56"/>
            <p:cNvGrpSpPr/>
            <p:nvPr/>
          </p:nvGrpSpPr>
          <p:grpSpPr bwMode="auto">
            <a:xfrm>
              <a:off x="7027296" y="3913515"/>
              <a:ext cx="951503" cy="261610"/>
              <a:chOff x="1721396" y="3913515"/>
              <a:chExt cx="951503" cy="261610"/>
            </a:xfrm>
          </p:grpSpPr>
          <p:sp>
            <p:nvSpPr>
              <p:cNvPr id="58" name="椭圆 57"/>
              <p:cNvSpPr/>
              <p:nvPr/>
            </p:nvSpPr>
            <p:spPr>
              <a:xfrm>
                <a:off x="1721889" y="3919857"/>
                <a:ext cx="228623" cy="229900"/>
              </a:xfrm>
              <a:prstGeom prst="ellips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21524" name="TextBox 58"/>
              <p:cNvSpPr txBox="1">
                <a:spLocks noChangeArrowheads="1"/>
              </p:cNvSpPr>
              <p:nvPr/>
            </p:nvSpPr>
            <p:spPr bwMode="auto">
              <a:xfrm>
                <a:off x="1988096" y="3913515"/>
                <a:ext cx="68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add text</a:t>
                </a:r>
                <a:endParaRPr lang="zh-CN" altLang="en-US" sz="1100">
                  <a:latin typeface="Arial" panose="020B0604020202020204" pitchFamily="34" charset="0"/>
                  <a:cs typeface="Arial" panose="020B0604020202020204" pitchFamily="34" charset="0"/>
                </a:endParaRPr>
              </a:p>
            </p:txBody>
          </p:sp>
        </p:grpSp>
      </p:grpSp>
      <p:sp>
        <p:nvSpPr>
          <p:cNvPr id="21517" name="TextBox 34"/>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22" presetClass="entr" presetSubtype="2" fill="hold"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par>
                                <p:cTn id="13" presetID="22" presetClass="entr" presetSubtype="2"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par>
                                <p:cTn id="16" presetID="12" presetClass="entr" presetSubtype="2" fill="hold" grpId="0" nodeType="withEffect">
                                  <p:stCondLst>
                                    <p:cond delay="1250"/>
                                  </p:stCondLst>
                                  <p:childTnLst>
                                    <p:set>
                                      <p:cBhvr>
                                        <p:cTn id="17" dur="1" fill="hold">
                                          <p:stCondLst>
                                            <p:cond delay="0"/>
                                          </p:stCondLst>
                                        </p:cTn>
                                        <p:tgtEl>
                                          <p:spTgt spid="50"/>
                                        </p:tgtEl>
                                        <p:attrNameLst>
                                          <p:attrName>style.visibility</p:attrName>
                                        </p:attrNameLst>
                                      </p:cBhvr>
                                      <p:to>
                                        <p:strVal val="visible"/>
                                      </p:to>
                                    </p:set>
                                    <p:anim calcmode="lin" valueType="num">
                                      <p:cBhvr additive="base">
                                        <p:cTn id="18" dur="500"/>
                                        <p:tgtEl>
                                          <p:spTgt spid="50"/>
                                        </p:tgtEl>
                                        <p:attrNameLst>
                                          <p:attrName>ppt_x</p:attrName>
                                        </p:attrNameLst>
                                      </p:cBhvr>
                                      <p:tavLst>
                                        <p:tav tm="0">
                                          <p:val>
                                            <p:strVal val="#ppt_x+#ppt_w*1.125000"/>
                                          </p:val>
                                        </p:tav>
                                        <p:tav tm="100000">
                                          <p:val>
                                            <p:strVal val="#ppt_x"/>
                                          </p:val>
                                        </p:tav>
                                      </p:tavLst>
                                    </p:anim>
                                    <p:animEffect transition="in" filter="wipe(left)">
                                      <p:cBhvr>
                                        <p:cTn id="19" dur="500"/>
                                        <p:tgtEl>
                                          <p:spTgt spid="50"/>
                                        </p:tgtEl>
                                      </p:cBhvr>
                                    </p:animEffect>
                                  </p:childTnLst>
                                </p:cTn>
                              </p:par>
                              <p:par>
                                <p:cTn id="20" presetID="12" presetClass="entr" presetSubtype="2" fill="hold" grpId="0" nodeType="withEffect">
                                  <p:stCondLst>
                                    <p:cond delay="1250"/>
                                  </p:stCondLst>
                                  <p:childTnLst>
                                    <p:set>
                                      <p:cBhvr>
                                        <p:cTn id="21" dur="1" fill="hold">
                                          <p:stCondLst>
                                            <p:cond delay="0"/>
                                          </p:stCondLst>
                                        </p:cTn>
                                        <p:tgtEl>
                                          <p:spTgt spid="51"/>
                                        </p:tgtEl>
                                        <p:attrNameLst>
                                          <p:attrName>style.visibility</p:attrName>
                                        </p:attrNameLst>
                                      </p:cBhvr>
                                      <p:to>
                                        <p:strVal val="visible"/>
                                      </p:to>
                                    </p:set>
                                    <p:anim calcmode="lin" valueType="num">
                                      <p:cBhvr additive="base">
                                        <p:cTn id="22" dur="500"/>
                                        <p:tgtEl>
                                          <p:spTgt spid="51"/>
                                        </p:tgtEl>
                                        <p:attrNameLst>
                                          <p:attrName>ppt_x</p:attrName>
                                        </p:attrNameLst>
                                      </p:cBhvr>
                                      <p:tavLst>
                                        <p:tav tm="0">
                                          <p:val>
                                            <p:strVal val="#ppt_x+#ppt_w*1.125000"/>
                                          </p:val>
                                        </p:tav>
                                        <p:tav tm="100000">
                                          <p:val>
                                            <p:strVal val="#ppt_x"/>
                                          </p:val>
                                        </p:tav>
                                      </p:tavLst>
                                    </p:anim>
                                    <p:animEffect transition="in" filter="wipe(left)">
                                      <p:cBhvr>
                                        <p:cTn id="23" dur="500"/>
                                        <p:tgtEl>
                                          <p:spTgt spid="51"/>
                                        </p:tgtEl>
                                      </p:cBhvr>
                                    </p:animEffect>
                                  </p:childTnLst>
                                </p:cTn>
                              </p:par>
                              <p:par>
                                <p:cTn id="24" presetID="12" presetClass="entr" presetSubtype="2" fill="hold" grpId="0" nodeType="withEffect">
                                  <p:stCondLst>
                                    <p:cond delay="125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500"/>
                                        <p:tgtEl>
                                          <p:spTgt spid="52"/>
                                        </p:tgtEl>
                                        <p:attrNameLst>
                                          <p:attrName>ppt_x</p:attrName>
                                        </p:attrNameLst>
                                      </p:cBhvr>
                                      <p:tavLst>
                                        <p:tav tm="0">
                                          <p:val>
                                            <p:strVal val="#ppt_x+#ppt_w*1.125000"/>
                                          </p:val>
                                        </p:tav>
                                        <p:tav tm="100000">
                                          <p:val>
                                            <p:strVal val="#ppt_x"/>
                                          </p:val>
                                        </p:tav>
                                      </p:tavLst>
                                    </p:anim>
                                    <p:animEffect transition="in" filter="wipe(left)">
                                      <p:cBhvr>
                                        <p:cTn id="27" dur="500"/>
                                        <p:tgtEl>
                                          <p:spTgt spid="52"/>
                                        </p:tgtEl>
                                      </p:cBhvr>
                                    </p:animEffect>
                                  </p:childTnLst>
                                </p:cTn>
                              </p:par>
                              <p:par>
                                <p:cTn id="28" presetID="12" presetClass="entr" presetSubtype="8" fill="hold" grpId="0" nodeType="withEffect">
                                  <p:stCondLst>
                                    <p:cond delay="125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p:tgtEl>
                                          <p:spTgt spid="48"/>
                                        </p:tgtEl>
                                        <p:attrNameLst>
                                          <p:attrName>ppt_x</p:attrName>
                                        </p:attrNameLst>
                                      </p:cBhvr>
                                      <p:tavLst>
                                        <p:tav tm="0">
                                          <p:val>
                                            <p:strVal val="#ppt_x-#ppt_w*1.125000"/>
                                          </p:val>
                                        </p:tav>
                                        <p:tav tm="100000">
                                          <p:val>
                                            <p:strVal val="#ppt_x"/>
                                          </p:val>
                                        </p:tav>
                                      </p:tavLst>
                                    </p:anim>
                                    <p:animEffect transition="in" filter="wipe(right)">
                                      <p:cBhvr>
                                        <p:cTn id="31" dur="500"/>
                                        <p:tgtEl>
                                          <p:spTgt spid="48"/>
                                        </p:tgtEl>
                                      </p:cBhvr>
                                    </p:animEffect>
                                  </p:childTnLst>
                                </p:cTn>
                              </p:par>
                              <p:par>
                                <p:cTn id="32" presetID="12" presetClass="entr" presetSubtype="4" fill="hold" grpId="0" nodeType="withEffect">
                                  <p:stCondLst>
                                    <p:cond delay="125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p:tgtEl>
                                          <p:spTgt spid="49"/>
                                        </p:tgtEl>
                                        <p:attrNameLst>
                                          <p:attrName>ppt_y</p:attrName>
                                        </p:attrNameLst>
                                      </p:cBhvr>
                                      <p:tavLst>
                                        <p:tav tm="0">
                                          <p:val>
                                            <p:strVal val="#ppt_y+#ppt_h*1.125000"/>
                                          </p:val>
                                        </p:tav>
                                        <p:tav tm="100000">
                                          <p:val>
                                            <p:strVal val="#ppt_y"/>
                                          </p:val>
                                        </p:tav>
                                      </p:tavLst>
                                    </p:anim>
                                    <p:animEffect transition="in" filter="wipe(up)">
                                      <p:cBhvr>
                                        <p:cTn id="35" dur="500"/>
                                        <p:tgtEl>
                                          <p:spTgt spid="49"/>
                                        </p:tgtEl>
                                      </p:cBhvr>
                                    </p:animEffect>
                                  </p:childTnLst>
                                </p:cTn>
                              </p:par>
                              <p:par>
                                <p:cTn id="36" presetID="12" presetClass="entr" presetSubtype="8" fill="hold" grpId="0" nodeType="withEffect">
                                  <p:stCondLst>
                                    <p:cond delay="125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p:tgtEl>
                                          <p:spTgt spid="44"/>
                                        </p:tgtEl>
                                        <p:attrNameLst>
                                          <p:attrName>ppt_x</p:attrName>
                                        </p:attrNameLst>
                                      </p:cBhvr>
                                      <p:tavLst>
                                        <p:tav tm="0">
                                          <p:val>
                                            <p:strVal val="#ppt_x-#ppt_w*1.125000"/>
                                          </p:val>
                                        </p:tav>
                                        <p:tav tm="100000">
                                          <p:val>
                                            <p:strVal val="#ppt_x"/>
                                          </p:val>
                                        </p:tav>
                                      </p:tavLst>
                                    </p:anim>
                                    <p:animEffect transition="in" filter="wipe(right)">
                                      <p:cBhvr>
                                        <p:cTn id="39" dur="500"/>
                                        <p:tgtEl>
                                          <p:spTgt spid="44"/>
                                        </p:tgtEl>
                                      </p:cBhvr>
                                    </p:animEffect>
                                  </p:childTnLst>
                                </p:cTn>
                              </p:par>
                              <p:par>
                                <p:cTn id="40" presetID="12" presetClass="entr" presetSubtype="8" fill="hold" grpId="0" nodeType="withEffect">
                                  <p:stCondLst>
                                    <p:cond delay="125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p:tgtEl>
                                          <p:spTgt spid="53"/>
                                        </p:tgtEl>
                                        <p:attrNameLst>
                                          <p:attrName>ppt_x</p:attrName>
                                        </p:attrNameLst>
                                      </p:cBhvr>
                                      <p:tavLst>
                                        <p:tav tm="0">
                                          <p:val>
                                            <p:strVal val="#ppt_x-#ppt_w*1.125000"/>
                                          </p:val>
                                        </p:tav>
                                        <p:tav tm="100000">
                                          <p:val>
                                            <p:strVal val="#ppt_x"/>
                                          </p:val>
                                        </p:tav>
                                      </p:tavLst>
                                    </p:anim>
                                    <p:animEffect transition="in" filter="wipe(right)">
                                      <p:cBhvr>
                                        <p:cTn id="43" dur="500"/>
                                        <p:tgtEl>
                                          <p:spTgt spid="53"/>
                                        </p:tgtEl>
                                      </p:cBhvr>
                                    </p:animEffect>
                                  </p:childTnLst>
                                </p:cTn>
                              </p:par>
                              <p:par>
                                <p:cTn id="44" presetID="42" presetClass="entr" presetSubtype="0" fill="hold" nodeType="withEffect">
                                  <p:stCondLst>
                                    <p:cond delay="160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anim calcmode="lin" valueType="num">
                                      <p:cBhvr>
                                        <p:cTn id="47" dur="1000" fill="hold"/>
                                        <p:tgtEl>
                                          <p:spTgt spid="3"/>
                                        </p:tgtEl>
                                        <p:attrNameLst>
                                          <p:attrName>ppt_x</p:attrName>
                                        </p:attrNameLst>
                                      </p:cBhvr>
                                      <p:tavLst>
                                        <p:tav tm="0">
                                          <p:val>
                                            <p:strVal val="#ppt_x"/>
                                          </p:val>
                                        </p:tav>
                                        <p:tav tm="100000">
                                          <p:val>
                                            <p:strVal val="#ppt_x"/>
                                          </p:val>
                                        </p:tav>
                                      </p:tavLst>
                                    </p:anim>
                                    <p:anim calcmode="lin" valueType="num">
                                      <p:cBhvr>
                                        <p:cTn id="4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8" grpId="0"/>
      <p:bldP spid="49" grpId="0"/>
      <p:bldP spid="50" grpId="0"/>
      <p:bldP spid="51" grpId="0"/>
      <p:bldP spid="52"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bwMode="auto">
          <a:xfrm>
            <a:off x="6892925" y="790575"/>
            <a:ext cx="1651000" cy="412750"/>
            <a:chOff x="7153167" y="578048"/>
            <a:chExt cx="2210050" cy="552847"/>
          </a:xfrm>
        </p:grpSpPr>
        <p:grpSp>
          <p:nvGrpSpPr>
            <p:cNvPr id="22573" name="组合 65"/>
            <p:cNvGrpSpPr/>
            <p:nvPr/>
          </p:nvGrpSpPr>
          <p:grpSpPr bwMode="auto">
            <a:xfrm>
              <a:off x="7991848" y="900280"/>
              <a:ext cx="229708" cy="230615"/>
              <a:chOff x="6859414" y="1135410"/>
              <a:chExt cx="229708" cy="230615"/>
            </a:xfrm>
          </p:grpSpPr>
          <p:sp>
            <p:nvSpPr>
              <p:cNvPr id="22588"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22589" name="Oval 84"/>
              <p:cNvSpPr>
                <a:spLocks noChangeArrowheads="1"/>
              </p:cNvSpPr>
              <p:nvPr/>
            </p:nvSpPr>
            <p:spPr bwMode="auto">
              <a:xfrm>
                <a:off x="6859414" y="1135410"/>
                <a:ext cx="229708"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29758" name="Freeform 85"/>
              <p:cNvSpPr>
                <a:spLocks noEditPoints="1"/>
              </p:cNvSpPr>
              <p:nvPr/>
            </p:nvSpPr>
            <p:spPr bwMode="auto">
              <a:xfrm>
                <a:off x="6930253" y="1181035"/>
                <a:ext cx="80752" cy="123327"/>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2574" name="组合 69"/>
            <p:cNvGrpSpPr/>
            <p:nvPr/>
          </p:nvGrpSpPr>
          <p:grpSpPr bwMode="auto">
            <a:xfrm>
              <a:off x="8566219" y="900280"/>
              <a:ext cx="238787" cy="230615"/>
              <a:chOff x="7655673" y="1135410"/>
              <a:chExt cx="238787" cy="230615"/>
            </a:xfrm>
          </p:grpSpPr>
          <p:sp>
            <p:nvSpPr>
              <p:cNvPr id="71" name="Oval 86"/>
              <p:cNvSpPr>
                <a:spLocks noChangeArrowheads="1"/>
              </p:cNvSpPr>
              <p:nvPr/>
            </p:nvSpPr>
            <p:spPr bwMode="auto">
              <a:xfrm>
                <a:off x="7655779" y="1136381"/>
                <a:ext cx="2380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9755" name="Freeform 87"/>
              <p:cNvSpPr/>
              <p:nvPr/>
            </p:nvSpPr>
            <p:spPr bwMode="auto">
              <a:xfrm>
                <a:off x="7725905" y="1181035"/>
                <a:ext cx="114753" cy="131833"/>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2575" name="组合 72"/>
            <p:cNvGrpSpPr/>
            <p:nvPr/>
          </p:nvGrpSpPr>
          <p:grpSpPr bwMode="auto">
            <a:xfrm>
              <a:off x="7695584" y="900280"/>
              <a:ext cx="238787" cy="230615"/>
              <a:chOff x="6452659" y="1135410"/>
              <a:chExt cx="238787" cy="230615"/>
            </a:xfrm>
          </p:grpSpPr>
          <p:sp>
            <p:nvSpPr>
              <p:cNvPr id="74" name="Oval 89"/>
              <p:cNvSpPr>
                <a:spLocks noChangeArrowheads="1"/>
              </p:cNvSpPr>
              <p:nvPr/>
            </p:nvSpPr>
            <p:spPr bwMode="auto">
              <a:xfrm>
                <a:off x="6452130" y="1136381"/>
                <a:ext cx="240130"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9753" name="Freeform 90"/>
              <p:cNvSpPr>
                <a:spLocks noEditPoints="1"/>
              </p:cNvSpPr>
              <p:nvPr/>
            </p:nvSpPr>
            <p:spPr bwMode="auto">
              <a:xfrm>
                <a:off x="6530756" y="1189540"/>
                <a:ext cx="80752" cy="114822"/>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2576" name="组合 75"/>
            <p:cNvGrpSpPr/>
            <p:nvPr/>
          </p:nvGrpSpPr>
          <p:grpSpPr bwMode="auto">
            <a:xfrm>
              <a:off x="8279033" y="900280"/>
              <a:ext cx="229708" cy="230615"/>
              <a:chOff x="7257998" y="1135410"/>
              <a:chExt cx="229708" cy="230615"/>
            </a:xfrm>
          </p:grpSpPr>
          <p:sp>
            <p:nvSpPr>
              <p:cNvPr id="78" name="Oval 88"/>
              <p:cNvSpPr>
                <a:spLocks noChangeArrowheads="1"/>
              </p:cNvSpPr>
              <p:nvPr/>
            </p:nvSpPr>
            <p:spPr bwMode="auto">
              <a:xfrm>
                <a:off x="7258408"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9751" name="Freeform 91"/>
              <p:cNvSpPr/>
              <p:nvPr/>
            </p:nvSpPr>
            <p:spPr bwMode="auto">
              <a:xfrm>
                <a:off x="7320035" y="1198045"/>
                <a:ext cx="106252" cy="106317"/>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2577" name="组合 79"/>
            <p:cNvGrpSpPr/>
            <p:nvPr/>
          </p:nvGrpSpPr>
          <p:grpSpPr bwMode="auto">
            <a:xfrm>
              <a:off x="7407492" y="900280"/>
              <a:ext cx="230615" cy="230615"/>
              <a:chOff x="6054076" y="942438"/>
              <a:chExt cx="230615" cy="230615"/>
            </a:xfrm>
          </p:grpSpPr>
          <p:sp>
            <p:nvSpPr>
              <p:cNvPr id="29747" name="Freeform 92"/>
              <p:cNvSpPr>
                <a:spLocks noEditPoints="1"/>
              </p:cNvSpPr>
              <p:nvPr/>
            </p:nvSpPr>
            <p:spPr bwMode="auto">
              <a:xfrm>
                <a:off x="6107884" y="996568"/>
                <a:ext cx="131753" cy="123327"/>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2" name="Rectangle 93"/>
              <p:cNvSpPr>
                <a:spLocks noChangeArrowheads="1"/>
              </p:cNvSpPr>
              <p:nvPr/>
            </p:nvSpPr>
            <p:spPr bwMode="auto">
              <a:xfrm>
                <a:off x="6150385" y="1058231"/>
                <a:ext cx="36125" cy="36148"/>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83" name="Freeform 94"/>
              <p:cNvSpPr>
                <a:spLocks noEditPoints="1"/>
              </p:cNvSpPr>
              <p:nvPr/>
            </p:nvSpPr>
            <p:spPr bwMode="auto">
              <a:xfrm>
                <a:off x="6054757" y="943409"/>
                <a:ext cx="229505" cy="229644"/>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sp>
          <p:nvSpPr>
            <p:cNvPr id="84" name="矩形 83"/>
            <p:cNvSpPr/>
            <p:nvPr/>
          </p:nvSpPr>
          <p:spPr>
            <a:xfrm>
              <a:off x="7153167" y="578048"/>
              <a:ext cx="2210050" cy="350846"/>
            </a:xfrm>
            <a:prstGeom prst="rect">
              <a:avLst/>
            </a:prstGeom>
          </p:spPr>
          <p:txBody>
            <a:bodyPr>
              <a:spAutoFit/>
            </a:bodyPr>
            <a:lstStyle/>
            <a:p>
              <a:pPr eaLnBrk="1" fontAlgn="auto" hangingPunct="1">
                <a:spcBef>
                  <a:spcPts val="0"/>
                </a:spcBef>
                <a:spcAft>
                  <a:spcPts val="0"/>
                </a:spcAft>
                <a:defRPr/>
              </a:pPr>
              <a:r>
                <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1100" dirty="0">
                <a:solidFill>
                  <a:schemeClr val="tx1">
                    <a:lumMod val="50000"/>
                    <a:lumOff val="50000"/>
                  </a:schemeClr>
                </a:solidFill>
                <a:latin typeface="+mn-lt"/>
                <a:ea typeface="+mn-ea"/>
              </a:endParaRPr>
            </a:p>
          </p:txBody>
        </p:sp>
      </p:grpSp>
      <p:grpSp>
        <p:nvGrpSpPr>
          <p:cNvPr id="3154" name="组合 3153"/>
          <p:cNvGrpSpPr/>
          <p:nvPr/>
        </p:nvGrpSpPr>
        <p:grpSpPr bwMode="auto">
          <a:xfrm>
            <a:off x="3948113" y="1227138"/>
            <a:ext cx="2112962" cy="527050"/>
            <a:chOff x="1126386" y="1054480"/>
            <a:chExt cx="2533426" cy="631488"/>
          </a:xfrm>
        </p:grpSpPr>
        <p:sp>
          <p:nvSpPr>
            <p:cNvPr id="3100"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101"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9737"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2570" name="组合 51"/>
            <p:cNvGrpSpPr/>
            <p:nvPr/>
          </p:nvGrpSpPr>
          <p:grpSpPr bwMode="auto">
            <a:xfrm>
              <a:off x="1642965" y="1128882"/>
              <a:ext cx="1604331" cy="525990"/>
              <a:chOff x="1642965" y="1128882"/>
              <a:chExt cx="1604331" cy="525990"/>
            </a:xfrm>
          </p:grpSpPr>
          <p:sp>
            <p:nvSpPr>
              <p:cNvPr id="22571" name="矩形 94"/>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2572"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5" name="组合 3154"/>
          <p:cNvGrpSpPr/>
          <p:nvPr/>
        </p:nvGrpSpPr>
        <p:grpSpPr bwMode="auto">
          <a:xfrm>
            <a:off x="3948113" y="1803400"/>
            <a:ext cx="2330450" cy="527050"/>
            <a:chOff x="1126386" y="1685968"/>
            <a:chExt cx="2794989" cy="631488"/>
          </a:xfrm>
        </p:grpSpPr>
        <p:sp>
          <p:nvSpPr>
            <p:cNvPr id="3095"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099"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9729"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30"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31"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2564" name="组合 102"/>
            <p:cNvGrpSpPr/>
            <p:nvPr/>
          </p:nvGrpSpPr>
          <p:grpSpPr bwMode="auto">
            <a:xfrm>
              <a:off x="1642965" y="1762295"/>
              <a:ext cx="1604331" cy="525990"/>
              <a:chOff x="1642965" y="1128882"/>
              <a:chExt cx="1604331" cy="525990"/>
            </a:xfrm>
          </p:grpSpPr>
          <p:sp>
            <p:nvSpPr>
              <p:cNvPr id="22565" name="矩形 103"/>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2566"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6" name="组合 3155"/>
          <p:cNvGrpSpPr/>
          <p:nvPr/>
        </p:nvGrpSpPr>
        <p:grpSpPr bwMode="auto">
          <a:xfrm>
            <a:off x="3948113" y="2379663"/>
            <a:ext cx="2517775" cy="527050"/>
            <a:chOff x="1126386" y="2317456"/>
            <a:chExt cx="3019186" cy="631488"/>
          </a:xfrm>
        </p:grpSpPr>
        <p:sp>
          <p:nvSpPr>
            <p:cNvPr id="3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21" name="Freeform 60"/>
            <p:cNvSpPr/>
            <p:nvPr/>
          </p:nvSpPr>
          <p:spPr bwMode="auto">
            <a:xfrm>
              <a:off x="1126386" y="2382126"/>
              <a:ext cx="2958269" cy="504049"/>
            </a:xfrm>
            <a:custGeom>
              <a:avLst/>
              <a:gdLst>
                <a:gd name="T0" fmla="*/ 0 w 670"/>
                <a:gd name="T1" fmla="*/ 2147483647 h 114"/>
                <a:gd name="T2" fmla="*/ 2147483647 w 670"/>
                <a:gd name="T3" fmla="*/ 2147483647 h 114"/>
                <a:gd name="T4" fmla="*/ 2147483647 w 670"/>
                <a:gd name="T5" fmla="*/ 1107816374 h 114"/>
                <a:gd name="T6" fmla="*/ 2147483647 w 670"/>
                <a:gd name="T7" fmla="*/ 0 h 114"/>
                <a:gd name="T8" fmla="*/ 0 w 670"/>
                <a:gd name="T9" fmla="*/ 0 h 114"/>
                <a:gd name="T10" fmla="*/ 0 w 670"/>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22"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23"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22556" name="组合 105"/>
            <p:cNvGrpSpPr/>
            <p:nvPr/>
          </p:nvGrpSpPr>
          <p:grpSpPr bwMode="auto">
            <a:xfrm>
              <a:off x="1642965" y="2395708"/>
              <a:ext cx="1604331" cy="525990"/>
              <a:chOff x="1642965" y="1128882"/>
              <a:chExt cx="1604331" cy="525990"/>
            </a:xfrm>
          </p:grpSpPr>
          <p:sp>
            <p:nvSpPr>
              <p:cNvPr id="22557" name="矩形 106"/>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2558"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7" name="组合 3156"/>
          <p:cNvGrpSpPr/>
          <p:nvPr/>
        </p:nvGrpSpPr>
        <p:grpSpPr bwMode="auto">
          <a:xfrm>
            <a:off x="3948113" y="2955925"/>
            <a:ext cx="2736850" cy="530225"/>
            <a:chOff x="1126386" y="2948944"/>
            <a:chExt cx="3280749" cy="635225"/>
          </a:xfrm>
        </p:grpSpPr>
        <p:sp>
          <p:nvSpPr>
            <p:cNvPr id="34"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9716"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2549" name="组合 108"/>
            <p:cNvGrpSpPr/>
            <p:nvPr/>
          </p:nvGrpSpPr>
          <p:grpSpPr bwMode="auto">
            <a:xfrm>
              <a:off x="1642965" y="3029121"/>
              <a:ext cx="1604331" cy="525990"/>
              <a:chOff x="1642965" y="1128882"/>
              <a:chExt cx="1604331" cy="525990"/>
            </a:xfrm>
          </p:grpSpPr>
          <p:sp>
            <p:nvSpPr>
              <p:cNvPr id="22550" name="矩形 109"/>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2551"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8" name="组合 3157"/>
          <p:cNvGrpSpPr/>
          <p:nvPr/>
        </p:nvGrpSpPr>
        <p:grpSpPr bwMode="auto">
          <a:xfrm>
            <a:off x="3951288" y="3535363"/>
            <a:ext cx="2957512" cy="527050"/>
            <a:chOff x="1130123" y="3584168"/>
            <a:chExt cx="3546049" cy="631488"/>
          </a:xfrm>
        </p:grpSpPr>
        <p:sp>
          <p:nvSpPr>
            <p:cNvPr id="36"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9709"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10"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2543" name="组合 111"/>
            <p:cNvGrpSpPr/>
            <p:nvPr/>
          </p:nvGrpSpPr>
          <p:grpSpPr bwMode="auto">
            <a:xfrm>
              <a:off x="1642965" y="3662534"/>
              <a:ext cx="1604331" cy="525990"/>
              <a:chOff x="1642965" y="1128882"/>
              <a:chExt cx="1604331" cy="525990"/>
            </a:xfrm>
          </p:grpSpPr>
          <p:sp>
            <p:nvSpPr>
              <p:cNvPr id="22544" name="矩形 112"/>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2545"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85" name="矩形 84"/>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等腰三角形 11"/>
          <p:cNvSpPr/>
          <p:nvPr/>
        </p:nvSpPr>
        <p:spPr>
          <a:xfrm rot="5400000">
            <a:off x="3771900" y="2568575"/>
            <a:ext cx="179388"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pic>
        <p:nvPicPr>
          <p:cNvPr id="6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6" y="1433794"/>
            <a:ext cx="2622516" cy="2494589"/>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par>
                                <p:cTn id="9" presetID="22" presetClass="entr" presetSubtype="8" fill="hold" grpId="0" nodeType="withEffect">
                                  <p:stCondLst>
                                    <p:cond delay="110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750"/>
                                        <p:tgtEl>
                                          <p:spTgt spid="85"/>
                                        </p:tgtEl>
                                      </p:cBhvr>
                                    </p:animEffect>
                                  </p:childTnLst>
                                </p:cTn>
                              </p:par>
                              <p:par>
                                <p:cTn id="12" presetID="22" presetClass="entr" presetSubtype="8" fill="hold" nodeType="withEffect">
                                  <p:stCondLst>
                                    <p:cond delay="1800"/>
                                  </p:stCondLst>
                                  <p:childTnLst>
                                    <p:set>
                                      <p:cBhvr>
                                        <p:cTn id="13" dur="1" fill="hold">
                                          <p:stCondLst>
                                            <p:cond delay="0"/>
                                          </p:stCondLst>
                                        </p:cTn>
                                        <p:tgtEl>
                                          <p:spTgt spid="3154"/>
                                        </p:tgtEl>
                                        <p:attrNameLst>
                                          <p:attrName>style.visibility</p:attrName>
                                        </p:attrNameLst>
                                      </p:cBhvr>
                                      <p:to>
                                        <p:strVal val="visible"/>
                                      </p:to>
                                    </p:set>
                                    <p:animEffect transition="in" filter="wipe(left)">
                                      <p:cBhvr>
                                        <p:cTn id="14" dur="500"/>
                                        <p:tgtEl>
                                          <p:spTgt spid="3154"/>
                                        </p:tgtEl>
                                      </p:cBhvr>
                                    </p:animEffect>
                                  </p:childTnLst>
                                </p:cTn>
                              </p:par>
                              <p:par>
                                <p:cTn id="15" presetID="22" presetClass="entr" presetSubtype="8" fill="hold" nodeType="withEffect">
                                  <p:stCondLst>
                                    <p:cond delay="2000"/>
                                  </p:stCondLst>
                                  <p:childTnLst>
                                    <p:set>
                                      <p:cBhvr>
                                        <p:cTn id="16" dur="1" fill="hold">
                                          <p:stCondLst>
                                            <p:cond delay="0"/>
                                          </p:stCondLst>
                                        </p:cTn>
                                        <p:tgtEl>
                                          <p:spTgt spid="3155"/>
                                        </p:tgtEl>
                                        <p:attrNameLst>
                                          <p:attrName>style.visibility</p:attrName>
                                        </p:attrNameLst>
                                      </p:cBhvr>
                                      <p:to>
                                        <p:strVal val="visible"/>
                                      </p:to>
                                    </p:set>
                                    <p:animEffect transition="in" filter="wipe(left)">
                                      <p:cBhvr>
                                        <p:cTn id="17" dur="500"/>
                                        <p:tgtEl>
                                          <p:spTgt spid="3155"/>
                                        </p:tgtEl>
                                      </p:cBhvr>
                                    </p:animEffect>
                                  </p:childTnLst>
                                </p:cTn>
                              </p:par>
                              <p:par>
                                <p:cTn id="18" presetID="22" presetClass="entr" presetSubtype="8" fill="hold" nodeType="withEffect">
                                  <p:stCondLst>
                                    <p:cond delay="2200"/>
                                  </p:stCondLst>
                                  <p:childTnLst>
                                    <p:set>
                                      <p:cBhvr>
                                        <p:cTn id="19" dur="1" fill="hold">
                                          <p:stCondLst>
                                            <p:cond delay="0"/>
                                          </p:stCondLst>
                                        </p:cTn>
                                        <p:tgtEl>
                                          <p:spTgt spid="3156"/>
                                        </p:tgtEl>
                                        <p:attrNameLst>
                                          <p:attrName>style.visibility</p:attrName>
                                        </p:attrNameLst>
                                      </p:cBhvr>
                                      <p:to>
                                        <p:strVal val="visible"/>
                                      </p:to>
                                    </p:set>
                                    <p:animEffect transition="in" filter="wipe(left)">
                                      <p:cBhvr>
                                        <p:cTn id="20" dur="500"/>
                                        <p:tgtEl>
                                          <p:spTgt spid="3156"/>
                                        </p:tgtEl>
                                      </p:cBhvr>
                                    </p:animEffect>
                                  </p:childTnLst>
                                </p:cTn>
                              </p:par>
                              <p:par>
                                <p:cTn id="21" presetID="22" presetClass="entr" presetSubtype="8" fill="hold" nodeType="withEffect">
                                  <p:stCondLst>
                                    <p:cond delay="2500"/>
                                  </p:stCondLst>
                                  <p:childTnLst>
                                    <p:set>
                                      <p:cBhvr>
                                        <p:cTn id="22" dur="1" fill="hold">
                                          <p:stCondLst>
                                            <p:cond delay="0"/>
                                          </p:stCondLst>
                                        </p:cTn>
                                        <p:tgtEl>
                                          <p:spTgt spid="3157"/>
                                        </p:tgtEl>
                                        <p:attrNameLst>
                                          <p:attrName>style.visibility</p:attrName>
                                        </p:attrNameLst>
                                      </p:cBhvr>
                                      <p:to>
                                        <p:strVal val="visible"/>
                                      </p:to>
                                    </p:set>
                                    <p:animEffect transition="in" filter="wipe(left)">
                                      <p:cBhvr>
                                        <p:cTn id="23" dur="500"/>
                                        <p:tgtEl>
                                          <p:spTgt spid="3157"/>
                                        </p:tgtEl>
                                      </p:cBhvr>
                                    </p:animEffect>
                                  </p:childTnLst>
                                </p:cTn>
                              </p:par>
                              <p:par>
                                <p:cTn id="24" presetID="22" presetClass="entr" presetSubtype="8" fill="hold" nodeType="withEffect">
                                  <p:stCondLst>
                                    <p:cond delay="2800"/>
                                  </p:stCondLst>
                                  <p:childTnLst>
                                    <p:set>
                                      <p:cBhvr>
                                        <p:cTn id="25" dur="1" fill="hold">
                                          <p:stCondLst>
                                            <p:cond delay="0"/>
                                          </p:stCondLst>
                                        </p:cTn>
                                        <p:tgtEl>
                                          <p:spTgt spid="3158"/>
                                        </p:tgtEl>
                                        <p:attrNameLst>
                                          <p:attrName>style.visibility</p:attrName>
                                        </p:attrNameLst>
                                      </p:cBhvr>
                                      <p:to>
                                        <p:strVal val="visible"/>
                                      </p:to>
                                    </p:set>
                                    <p:animEffect transition="in" filter="wipe(left)">
                                      <p:cBhvr>
                                        <p:cTn id="26" dur="500"/>
                                        <p:tgtEl>
                                          <p:spTgt spid="3158"/>
                                        </p:tgtEl>
                                      </p:cBhvr>
                                    </p:animEffect>
                                  </p:childTnLst>
                                </p:cTn>
                              </p:par>
                              <p:par>
                                <p:cTn id="27" presetID="2" presetClass="entr" presetSubtype="2" decel="100000" fill="hold" nodeType="withEffect">
                                  <p:stCondLst>
                                    <p:cond delay="32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55"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p:cTn id="33" dur="1000" fill="hold"/>
                                        <p:tgtEl>
                                          <p:spTgt spid="63"/>
                                        </p:tgtEl>
                                        <p:attrNameLst>
                                          <p:attrName>ppt_w</p:attrName>
                                        </p:attrNameLst>
                                      </p:cBhvr>
                                      <p:tavLst>
                                        <p:tav tm="0">
                                          <p:val>
                                            <p:strVal val="#ppt_w*0.70"/>
                                          </p:val>
                                        </p:tav>
                                        <p:tav tm="100000">
                                          <p:val>
                                            <p:strVal val="#ppt_w"/>
                                          </p:val>
                                        </p:tav>
                                      </p:tavLst>
                                    </p:anim>
                                    <p:anim calcmode="lin" valueType="num">
                                      <p:cBhvr>
                                        <p:cTn id="34" dur="1000" fill="hold"/>
                                        <p:tgtEl>
                                          <p:spTgt spid="63"/>
                                        </p:tgtEl>
                                        <p:attrNameLst>
                                          <p:attrName>ppt_h</p:attrName>
                                        </p:attrNameLst>
                                      </p:cBhvr>
                                      <p:tavLst>
                                        <p:tav tm="0">
                                          <p:val>
                                            <p:strVal val="#ppt_h"/>
                                          </p:val>
                                        </p:tav>
                                        <p:tav tm="100000">
                                          <p:val>
                                            <p:strVal val="#ppt_h"/>
                                          </p:val>
                                        </p:tav>
                                      </p:tavLst>
                                    </p:anim>
                                    <p:animEffect transition="in" filter="fade">
                                      <p:cBhvr>
                                        <p:cTn id="35"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组合 137"/>
          <p:cNvGrpSpPr/>
          <p:nvPr/>
        </p:nvGrpSpPr>
        <p:grpSpPr bwMode="auto">
          <a:xfrm>
            <a:off x="2486025" y="1306513"/>
            <a:ext cx="4103688" cy="2392362"/>
            <a:chOff x="3011497" y="1532571"/>
            <a:chExt cx="3852128" cy="2232248"/>
          </a:xfrm>
        </p:grpSpPr>
        <p:cxnSp>
          <p:nvCxnSpPr>
            <p:cNvPr id="7" name="直接连接符 6"/>
            <p:cNvCxnSpPr/>
            <p:nvPr/>
          </p:nvCxnSpPr>
          <p:spPr>
            <a:xfrm>
              <a:off x="3011497"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97415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93830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90096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863625"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33" name="任意多边形 132"/>
          <p:cNvSpPr/>
          <p:nvPr/>
        </p:nvSpPr>
        <p:spPr>
          <a:xfrm>
            <a:off x="1485900" y="1544638"/>
            <a:ext cx="5114925" cy="1644650"/>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任意多边形 12"/>
          <p:cNvSpPr/>
          <p:nvPr/>
        </p:nvSpPr>
        <p:spPr>
          <a:xfrm>
            <a:off x="1458913" y="1563688"/>
            <a:ext cx="5121275"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4" name="任意多边形 13"/>
          <p:cNvSpPr/>
          <p:nvPr/>
        </p:nvSpPr>
        <p:spPr>
          <a:xfrm>
            <a:off x="1470025" y="2906713"/>
            <a:ext cx="5073650"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75" name="组合 74"/>
          <p:cNvGrpSpPr/>
          <p:nvPr/>
        </p:nvGrpSpPr>
        <p:grpSpPr bwMode="auto">
          <a:xfrm>
            <a:off x="2390775" y="1976438"/>
            <a:ext cx="169863" cy="169862"/>
            <a:chOff x="2801434" y="2821296"/>
            <a:chExt cx="195766" cy="195766"/>
          </a:xfrm>
        </p:grpSpPr>
        <p:sp>
          <p:nvSpPr>
            <p:cNvPr id="76" name="椭圆 7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7" name="椭圆 76"/>
            <p:cNvSpPr/>
            <p:nvPr/>
          </p:nvSpPr>
          <p:spPr>
            <a:xfrm>
              <a:off x="2849003" y="2868865"/>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78" name="组合 77"/>
          <p:cNvGrpSpPr/>
          <p:nvPr/>
        </p:nvGrpSpPr>
        <p:grpSpPr bwMode="auto">
          <a:xfrm>
            <a:off x="2390775" y="2805113"/>
            <a:ext cx="169863" cy="169862"/>
            <a:chOff x="2801434" y="2821296"/>
            <a:chExt cx="195766" cy="195766"/>
          </a:xfrm>
        </p:grpSpPr>
        <p:sp>
          <p:nvSpPr>
            <p:cNvPr id="79" name="椭圆 7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0" name="椭圆 79"/>
            <p:cNvSpPr/>
            <p:nvPr/>
          </p:nvSpPr>
          <p:spPr>
            <a:xfrm>
              <a:off x="2849003" y="2868865"/>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81" name="组合 80"/>
          <p:cNvGrpSpPr/>
          <p:nvPr/>
        </p:nvGrpSpPr>
        <p:grpSpPr bwMode="auto">
          <a:xfrm>
            <a:off x="2898775" y="2892425"/>
            <a:ext cx="168275" cy="169863"/>
            <a:chOff x="2801434" y="2821296"/>
            <a:chExt cx="195766" cy="195766"/>
          </a:xfrm>
        </p:grpSpPr>
        <p:sp>
          <p:nvSpPr>
            <p:cNvPr id="82" name="椭圆 8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3" name="椭圆 82"/>
            <p:cNvSpPr/>
            <p:nvPr/>
          </p:nvSpPr>
          <p:spPr>
            <a:xfrm>
              <a:off x="2849452" y="2868865"/>
              <a:ext cx="99730"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84" name="组合 83"/>
          <p:cNvGrpSpPr/>
          <p:nvPr/>
        </p:nvGrpSpPr>
        <p:grpSpPr bwMode="auto">
          <a:xfrm>
            <a:off x="2898775" y="2201863"/>
            <a:ext cx="168275" cy="169862"/>
            <a:chOff x="2801434" y="2821296"/>
            <a:chExt cx="195766" cy="195766"/>
          </a:xfrm>
        </p:grpSpPr>
        <p:sp>
          <p:nvSpPr>
            <p:cNvPr id="85" name="椭圆 8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6" name="椭圆 85"/>
            <p:cNvSpPr/>
            <p:nvPr/>
          </p:nvSpPr>
          <p:spPr>
            <a:xfrm>
              <a:off x="2849452" y="2868865"/>
              <a:ext cx="99730"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87" name="组合 86"/>
          <p:cNvGrpSpPr/>
          <p:nvPr/>
        </p:nvGrpSpPr>
        <p:grpSpPr bwMode="auto">
          <a:xfrm>
            <a:off x="3427413" y="2057400"/>
            <a:ext cx="169862" cy="169863"/>
            <a:chOff x="2801434" y="2821296"/>
            <a:chExt cx="195766" cy="195766"/>
          </a:xfrm>
        </p:grpSpPr>
        <p:sp>
          <p:nvSpPr>
            <p:cNvPr id="88" name="椭圆 8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9" name="椭圆 88"/>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90" name="组合 89"/>
          <p:cNvGrpSpPr/>
          <p:nvPr/>
        </p:nvGrpSpPr>
        <p:grpSpPr bwMode="auto">
          <a:xfrm>
            <a:off x="3427413" y="3027363"/>
            <a:ext cx="169862" cy="169862"/>
            <a:chOff x="2801434" y="2821296"/>
            <a:chExt cx="195766" cy="195766"/>
          </a:xfrm>
        </p:grpSpPr>
        <p:sp>
          <p:nvSpPr>
            <p:cNvPr id="91" name="椭圆 9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2" name="椭圆 91"/>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93" name="组合 92"/>
          <p:cNvGrpSpPr/>
          <p:nvPr/>
        </p:nvGrpSpPr>
        <p:grpSpPr bwMode="auto">
          <a:xfrm>
            <a:off x="3922713" y="3017838"/>
            <a:ext cx="169862" cy="169862"/>
            <a:chOff x="2801434" y="2821296"/>
            <a:chExt cx="195766" cy="195766"/>
          </a:xfrm>
        </p:grpSpPr>
        <p:sp>
          <p:nvSpPr>
            <p:cNvPr id="94" name="椭圆 9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5" name="椭圆 94"/>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96" name="组合 95"/>
          <p:cNvGrpSpPr/>
          <p:nvPr/>
        </p:nvGrpSpPr>
        <p:grpSpPr bwMode="auto">
          <a:xfrm>
            <a:off x="3922713" y="2435225"/>
            <a:ext cx="169862" cy="169863"/>
            <a:chOff x="2801434" y="2821296"/>
            <a:chExt cx="195766" cy="195766"/>
          </a:xfrm>
        </p:grpSpPr>
        <p:sp>
          <p:nvSpPr>
            <p:cNvPr id="97" name="椭圆 9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8" name="椭圆 97"/>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99" name="组合 98"/>
          <p:cNvGrpSpPr/>
          <p:nvPr/>
        </p:nvGrpSpPr>
        <p:grpSpPr bwMode="auto">
          <a:xfrm>
            <a:off x="4452938" y="2559050"/>
            <a:ext cx="169862" cy="169863"/>
            <a:chOff x="2801434" y="2821296"/>
            <a:chExt cx="195766" cy="195766"/>
          </a:xfrm>
        </p:grpSpPr>
        <p:sp>
          <p:nvSpPr>
            <p:cNvPr id="100" name="椭圆 9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1" name="椭圆 100"/>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02" name="组合 101"/>
          <p:cNvGrpSpPr/>
          <p:nvPr/>
        </p:nvGrpSpPr>
        <p:grpSpPr bwMode="auto">
          <a:xfrm>
            <a:off x="4452938" y="2898775"/>
            <a:ext cx="169862" cy="169863"/>
            <a:chOff x="2801434" y="2821296"/>
            <a:chExt cx="195766" cy="195766"/>
          </a:xfrm>
        </p:grpSpPr>
        <p:sp>
          <p:nvSpPr>
            <p:cNvPr id="103" name="椭圆 10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4" name="椭圆 103"/>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05" name="组合 104"/>
          <p:cNvGrpSpPr/>
          <p:nvPr/>
        </p:nvGrpSpPr>
        <p:grpSpPr bwMode="auto">
          <a:xfrm>
            <a:off x="4940300" y="2974975"/>
            <a:ext cx="169863" cy="169863"/>
            <a:chOff x="2801434" y="2821296"/>
            <a:chExt cx="195766" cy="195766"/>
          </a:xfrm>
        </p:grpSpPr>
        <p:sp>
          <p:nvSpPr>
            <p:cNvPr id="106" name="椭圆 10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7" name="椭圆 106"/>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08" name="组合 107"/>
          <p:cNvGrpSpPr/>
          <p:nvPr/>
        </p:nvGrpSpPr>
        <p:grpSpPr bwMode="auto">
          <a:xfrm>
            <a:off x="4940300" y="2265363"/>
            <a:ext cx="169863" cy="168275"/>
            <a:chOff x="2801434" y="2821296"/>
            <a:chExt cx="195766" cy="195766"/>
          </a:xfrm>
        </p:grpSpPr>
        <p:sp>
          <p:nvSpPr>
            <p:cNvPr id="109" name="椭圆 10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0" name="椭圆 109"/>
            <p:cNvSpPr/>
            <p:nvPr/>
          </p:nvSpPr>
          <p:spPr>
            <a:xfrm>
              <a:off x="2849003" y="2869314"/>
              <a:ext cx="100628" cy="99730"/>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11" name="组合 110"/>
          <p:cNvGrpSpPr/>
          <p:nvPr/>
        </p:nvGrpSpPr>
        <p:grpSpPr bwMode="auto">
          <a:xfrm>
            <a:off x="5478463" y="1736725"/>
            <a:ext cx="169862" cy="169863"/>
            <a:chOff x="2801434" y="2821296"/>
            <a:chExt cx="195766" cy="195766"/>
          </a:xfrm>
        </p:grpSpPr>
        <p:sp>
          <p:nvSpPr>
            <p:cNvPr id="112" name="椭圆 11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3" name="椭圆 112"/>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17" name="组合 116"/>
          <p:cNvGrpSpPr/>
          <p:nvPr/>
        </p:nvGrpSpPr>
        <p:grpSpPr bwMode="auto">
          <a:xfrm>
            <a:off x="5980113" y="2928938"/>
            <a:ext cx="169862" cy="169862"/>
            <a:chOff x="2801434" y="2821296"/>
            <a:chExt cx="195766" cy="195766"/>
          </a:xfrm>
        </p:grpSpPr>
        <p:sp>
          <p:nvSpPr>
            <p:cNvPr id="118" name="椭圆 11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9" name="椭圆 118"/>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20" name="组合 119"/>
          <p:cNvGrpSpPr/>
          <p:nvPr/>
        </p:nvGrpSpPr>
        <p:grpSpPr bwMode="auto">
          <a:xfrm>
            <a:off x="5980113" y="2117725"/>
            <a:ext cx="169862" cy="169863"/>
            <a:chOff x="2801434" y="2821296"/>
            <a:chExt cx="195766" cy="195766"/>
          </a:xfrm>
        </p:grpSpPr>
        <p:sp>
          <p:nvSpPr>
            <p:cNvPr id="121" name="椭圆 12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2" name="椭圆 121"/>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23" name="组合 122"/>
          <p:cNvGrpSpPr/>
          <p:nvPr/>
        </p:nvGrpSpPr>
        <p:grpSpPr bwMode="auto">
          <a:xfrm>
            <a:off x="6492875" y="3051175"/>
            <a:ext cx="169863" cy="169863"/>
            <a:chOff x="2801434" y="2821296"/>
            <a:chExt cx="195766" cy="195766"/>
          </a:xfrm>
        </p:grpSpPr>
        <p:sp>
          <p:nvSpPr>
            <p:cNvPr id="124" name="椭圆 12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5" name="椭圆 124"/>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26" name="组合 125"/>
          <p:cNvGrpSpPr/>
          <p:nvPr/>
        </p:nvGrpSpPr>
        <p:grpSpPr bwMode="auto">
          <a:xfrm>
            <a:off x="6513513" y="1482725"/>
            <a:ext cx="169862" cy="169863"/>
            <a:chOff x="2801434" y="2821296"/>
            <a:chExt cx="195766" cy="195766"/>
          </a:xfrm>
        </p:grpSpPr>
        <p:sp>
          <p:nvSpPr>
            <p:cNvPr id="127" name="椭圆 12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8" name="椭圆 127"/>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14" name="组合 113"/>
          <p:cNvGrpSpPr/>
          <p:nvPr/>
        </p:nvGrpSpPr>
        <p:grpSpPr bwMode="auto">
          <a:xfrm>
            <a:off x="5478463" y="3097213"/>
            <a:ext cx="169862" cy="169862"/>
            <a:chOff x="2801434" y="2821296"/>
            <a:chExt cx="195766" cy="195766"/>
          </a:xfrm>
        </p:grpSpPr>
        <p:sp>
          <p:nvSpPr>
            <p:cNvPr id="115" name="椭圆 11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6" name="椭圆 115"/>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7" name="组合 16"/>
          <p:cNvGrpSpPr/>
          <p:nvPr/>
        </p:nvGrpSpPr>
        <p:grpSpPr bwMode="auto">
          <a:xfrm>
            <a:off x="1485900" y="3698875"/>
            <a:ext cx="5607050" cy="293688"/>
            <a:chOff x="1485265" y="3124223"/>
            <a:chExt cx="5607015" cy="294401"/>
          </a:xfrm>
        </p:grpSpPr>
        <p:cxnSp>
          <p:nvCxnSpPr>
            <p:cNvPr id="3" name="直接连接符 2"/>
            <p:cNvCxnSpPr/>
            <p:nvPr/>
          </p:nvCxnSpPr>
          <p:spPr>
            <a:xfrm>
              <a:off x="1485265" y="3124223"/>
              <a:ext cx="560701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27" name="TextBox 139"/>
            <p:cNvSpPr txBox="1">
              <a:spLocks noChangeArrowheads="1"/>
            </p:cNvSpPr>
            <p:nvPr/>
          </p:nvSpPr>
          <p:spPr bwMode="auto">
            <a:xfrm>
              <a:off x="6314010"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2013</a:t>
              </a:r>
              <a:endParaRPr lang="zh-CN" altLang="en-US" sz="1000">
                <a:latin typeface="Arial" panose="020B0604020202020204" pitchFamily="34" charset="0"/>
                <a:cs typeface="Arial" panose="020B0604020202020204" pitchFamily="34" charset="0"/>
              </a:endParaRPr>
            </a:p>
          </p:txBody>
        </p:sp>
        <p:sp>
          <p:nvSpPr>
            <p:cNvPr id="23628" name="TextBox 141"/>
            <p:cNvSpPr txBox="1">
              <a:spLocks noChangeArrowheads="1"/>
            </p:cNvSpPr>
            <p:nvPr/>
          </p:nvSpPr>
          <p:spPr bwMode="auto">
            <a:xfrm>
              <a:off x="5298298"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2012</a:t>
              </a:r>
              <a:endParaRPr lang="zh-CN" altLang="en-US" sz="1000">
                <a:latin typeface="Arial" panose="020B0604020202020204" pitchFamily="34" charset="0"/>
                <a:cs typeface="Arial" panose="020B0604020202020204" pitchFamily="34" charset="0"/>
              </a:endParaRPr>
            </a:p>
          </p:txBody>
        </p:sp>
        <p:sp>
          <p:nvSpPr>
            <p:cNvPr id="23629" name="TextBox 142"/>
            <p:cNvSpPr txBox="1">
              <a:spLocks noChangeArrowheads="1"/>
            </p:cNvSpPr>
            <p:nvPr/>
          </p:nvSpPr>
          <p:spPr bwMode="auto">
            <a:xfrm>
              <a:off x="4282586"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2011</a:t>
              </a:r>
              <a:endParaRPr lang="zh-CN" altLang="en-US" sz="1000">
                <a:latin typeface="Arial" panose="020B0604020202020204" pitchFamily="34" charset="0"/>
                <a:cs typeface="Arial" panose="020B0604020202020204" pitchFamily="34" charset="0"/>
              </a:endParaRPr>
            </a:p>
          </p:txBody>
        </p:sp>
        <p:sp>
          <p:nvSpPr>
            <p:cNvPr id="23630" name="TextBox 143"/>
            <p:cNvSpPr txBox="1">
              <a:spLocks noChangeArrowheads="1"/>
            </p:cNvSpPr>
            <p:nvPr/>
          </p:nvSpPr>
          <p:spPr bwMode="auto">
            <a:xfrm>
              <a:off x="3266874"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2010</a:t>
              </a:r>
              <a:endParaRPr lang="zh-CN" altLang="en-US" sz="1000">
                <a:latin typeface="Arial" panose="020B0604020202020204" pitchFamily="34" charset="0"/>
                <a:cs typeface="Arial" panose="020B0604020202020204" pitchFamily="34" charset="0"/>
              </a:endParaRPr>
            </a:p>
          </p:txBody>
        </p:sp>
        <p:sp>
          <p:nvSpPr>
            <p:cNvPr id="23631" name="TextBox 144"/>
            <p:cNvSpPr txBox="1">
              <a:spLocks noChangeArrowheads="1"/>
            </p:cNvSpPr>
            <p:nvPr/>
          </p:nvSpPr>
          <p:spPr bwMode="auto">
            <a:xfrm>
              <a:off x="2251162"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2009</a:t>
              </a:r>
              <a:endParaRPr lang="zh-CN" altLang="en-US" sz="1000">
                <a:latin typeface="Arial" panose="020B0604020202020204" pitchFamily="34" charset="0"/>
                <a:cs typeface="Arial" panose="020B0604020202020204" pitchFamily="34" charset="0"/>
              </a:endParaRPr>
            </a:p>
          </p:txBody>
        </p:sp>
      </p:grpSp>
      <p:grpSp>
        <p:nvGrpSpPr>
          <p:cNvPr id="4" name="组合 3"/>
          <p:cNvGrpSpPr/>
          <p:nvPr/>
        </p:nvGrpSpPr>
        <p:grpSpPr bwMode="auto">
          <a:xfrm>
            <a:off x="922338" y="1277938"/>
            <a:ext cx="566737" cy="2465387"/>
            <a:chOff x="922185" y="703854"/>
            <a:chExt cx="567329" cy="2465909"/>
          </a:xfrm>
        </p:grpSpPr>
        <p:grpSp>
          <p:nvGrpSpPr>
            <p:cNvPr id="23597" name="组合 169"/>
            <p:cNvGrpSpPr/>
            <p:nvPr/>
          </p:nvGrpSpPr>
          <p:grpSpPr bwMode="auto">
            <a:xfrm>
              <a:off x="1404931" y="828859"/>
              <a:ext cx="84583" cy="2289248"/>
              <a:chOff x="2343150" y="1272520"/>
              <a:chExt cx="133832" cy="2472166"/>
            </a:xfrm>
          </p:grpSpPr>
          <p:cxnSp>
            <p:nvCxnSpPr>
              <p:cNvPr id="171" name="直接连接符 170"/>
              <p:cNvCxnSpPr/>
              <p:nvPr/>
            </p:nvCxnSpPr>
            <p:spPr>
              <a:xfrm flipH="1">
                <a:off x="2343717" y="3743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H="1">
                <a:off x="2343717" y="3579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2343717" y="3414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2343717" y="3250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a:off x="2343717" y="3085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H="1">
                <a:off x="2343717" y="2920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2343717" y="2756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2343717" y="2589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a:off x="2343717" y="2425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343717" y="2260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a:off x="2343717" y="2096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H="1">
                <a:off x="2343717" y="1931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H="1">
                <a:off x="2343717" y="1766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a:off x="2343717" y="1602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H="1">
                <a:off x="2343717" y="143760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2343717" y="127298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p:cNvCxnSpPr/>
            <p:nvPr/>
          </p:nvCxnSpPr>
          <p:spPr>
            <a:xfrm>
              <a:off x="1487925" y="981725"/>
              <a:ext cx="0" cy="214199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599" name="组合 148"/>
            <p:cNvGrpSpPr/>
            <p:nvPr/>
          </p:nvGrpSpPr>
          <p:grpSpPr bwMode="auto">
            <a:xfrm>
              <a:off x="922185" y="703854"/>
              <a:ext cx="510076" cy="2465909"/>
              <a:chOff x="1208709" y="1807829"/>
              <a:chExt cx="478706" cy="2314251"/>
            </a:xfrm>
          </p:grpSpPr>
          <p:sp>
            <p:nvSpPr>
              <p:cNvPr id="23601"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0%</a:t>
                </a:r>
                <a:endParaRPr lang="zh-CN" altLang="en-US" sz="1000">
                  <a:latin typeface="Arial Unicode MS" panose="020B0604020202020204" pitchFamily="34" charset="-122"/>
                  <a:ea typeface="Arial Unicode MS" panose="020B0604020202020204" pitchFamily="34" charset="-122"/>
                </a:endParaRPr>
              </a:p>
            </p:txBody>
          </p:sp>
          <p:sp>
            <p:nvSpPr>
              <p:cNvPr id="23602"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20%</a:t>
                </a:r>
                <a:endParaRPr lang="zh-CN" altLang="en-US" sz="1000">
                  <a:latin typeface="Arial Unicode MS" panose="020B0604020202020204" pitchFamily="34" charset="-122"/>
                  <a:ea typeface="Arial Unicode MS" panose="020B0604020202020204" pitchFamily="34" charset="-122"/>
                </a:endParaRPr>
              </a:p>
            </p:txBody>
          </p:sp>
          <p:sp>
            <p:nvSpPr>
              <p:cNvPr id="23603"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40%</a:t>
                </a:r>
                <a:endParaRPr lang="zh-CN" altLang="en-US" sz="1000">
                  <a:latin typeface="Arial Unicode MS" panose="020B0604020202020204" pitchFamily="34" charset="-122"/>
                  <a:ea typeface="Arial Unicode MS" panose="020B0604020202020204" pitchFamily="34" charset="-122"/>
                </a:endParaRPr>
              </a:p>
            </p:txBody>
          </p:sp>
          <p:sp>
            <p:nvSpPr>
              <p:cNvPr id="23604"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60%</a:t>
                </a:r>
                <a:endParaRPr lang="zh-CN" altLang="en-US" sz="1000">
                  <a:latin typeface="Arial Unicode MS" panose="020B0604020202020204" pitchFamily="34" charset="-122"/>
                  <a:ea typeface="Arial Unicode MS" panose="020B0604020202020204" pitchFamily="34" charset="-122"/>
                </a:endParaRPr>
              </a:p>
            </p:txBody>
          </p:sp>
          <p:sp>
            <p:nvSpPr>
              <p:cNvPr id="23605"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80%</a:t>
                </a:r>
                <a:endParaRPr lang="zh-CN" altLang="en-US" sz="1000">
                  <a:latin typeface="Arial Unicode MS" panose="020B0604020202020204" pitchFamily="34" charset="-122"/>
                  <a:ea typeface="Arial Unicode MS" panose="020B0604020202020204" pitchFamily="34" charset="-122"/>
                </a:endParaRPr>
              </a:p>
            </p:txBody>
          </p:sp>
          <p:sp>
            <p:nvSpPr>
              <p:cNvPr id="23606"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100%</a:t>
                </a:r>
                <a:endParaRPr lang="zh-CN" altLang="en-US" sz="1000">
                  <a:latin typeface="Arial Unicode MS" panose="020B0604020202020204" pitchFamily="34" charset="-122"/>
                  <a:ea typeface="Arial Unicode MS" panose="020B0604020202020204" pitchFamily="34" charset="-122"/>
                </a:endParaRPr>
              </a:p>
            </p:txBody>
          </p:sp>
          <p:sp>
            <p:nvSpPr>
              <p:cNvPr id="23607"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120%</a:t>
                </a:r>
                <a:endParaRPr lang="zh-CN" altLang="en-US" sz="1000">
                  <a:latin typeface="Arial Unicode MS" panose="020B0604020202020204" pitchFamily="34" charset="-122"/>
                  <a:ea typeface="Arial Unicode MS" panose="020B0604020202020204" pitchFamily="34" charset="-122"/>
                </a:endParaRPr>
              </a:p>
            </p:txBody>
          </p:sp>
          <p:sp>
            <p:nvSpPr>
              <p:cNvPr id="23608"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140%</a:t>
                </a:r>
                <a:endParaRPr lang="zh-CN" altLang="en-US" sz="1000">
                  <a:latin typeface="Arial Unicode MS" panose="020B0604020202020204" pitchFamily="34" charset="-122"/>
                  <a:ea typeface="Arial Unicode MS" panose="020B0604020202020204" pitchFamily="34" charset="-122"/>
                </a:endParaRPr>
              </a:p>
            </p:txBody>
          </p:sp>
          <p:sp>
            <p:nvSpPr>
              <p:cNvPr id="23609"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150%</a:t>
                </a:r>
                <a:endParaRPr lang="zh-CN" altLang="en-US" sz="1000">
                  <a:latin typeface="Arial Unicode MS" panose="020B0604020202020204" pitchFamily="34" charset="-122"/>
                  <a:ea typeface="Arial Unicode MS" panose="020B0604020202020204" pitchFamily="34" charset="-122"/>
                </a:endParaRPr>
              </a:p>
            </p:txBody>
          </p:sp>
        </p:grpSp>
        <p:cxnSp>
          <p:nvCxnSpPr>
            <p:cNvPr id="137" name="直接连接符 136"/>
            <p:cNvCxnSpPr/>
            <p:nvPr/>
          </p:nvCxnSpPr>
          <p:spPr>
            <a:xfrm>
              <a:off x="1487925" y="773719"/>
              <a:ext cx="0" cy="2045133"/>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bwMode="auto">
          <a:xfrm>
            <a:off x="6584950" y="1635125"/>
            <a:ext cx="1541463" cy="1441450"/>
            <a:chOff x="6584231" y="1386453"/>
            <a:chExt cx="1542677" cy="1442302"/>
          </a:xfrm>
        </p:grpSpPr>
        <p:sp>
          <p:nvSpPr>
            <p:cNvPr id="130" name="椭圆形标注 129"/>
            <p:cNvSpPr/>
            <p:nvPr/>
          </p:nvSpPr>
          <p:spPr>
            <a:xfrm rot="1462463">
              <a:off x="6649012" y="1386453"/>
              <a:ext cx="1377347"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gradFill flip="none" rotWithShape="1">
              <a:gsLst>
                <a:gs pos="0">
                  <a:schemeClr val="bg1">
                    <a:lumMod val="65000"/>
                  </a:schemeClr>
                </a:gs>
                <a:gs pos="50000">
                  <a:schemeClr val="tx1">
                    <a:lumMod val="50000"/>
                    <a:lumOff val="50000"/>
                  </a:schemeClr>
                </a:gs>
                <a:gs pos="100000">
                  <a:schemeClr val="tx1">
                    <a:lumMod val="65000"/>
                    <a:lumOff val="35000"/>
                  </a:schemeClr>
                </a:gs>
              </a:gsLst>
              <a:path path="circle">
                <a:fillToRect l="50000" t="50000" r="50000" b="50000"/>
              </a:path>
              <a:tileRect/>
            </a:gradFill>
            <a:ln>
              <a:noFill/>
            </a:ln>
            <a:effectLst>
              <a:innerShdw blurRad="1143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0764" name="矩形 131"/>
            <p:cNvSpPr>
              <a:spLocks noChangeArrowheads="1"/>
            </p:cNvSpPr>
            <p:nvPr/>
          </p:nvSpPr>
          <p:spPr bwMode="auto">
            <a:xfrm>
              <a:off x="6584231" y="1712083"/>
              <a:ext cx="1542677" cy="68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chemeClr val="bg1"/>
                  </a:solidFill>
                  <a:latin typeface="Arial Black" panose="020B0A04020102020204" pitchFamily="34" charset="0"/>
                  <a:ea typeface="Malgun Gothic" panose="020B0503020000020004" pitchFamily="34" charset="-127"/>
                </a:rPr>
                <a:t>ADD</a:t>
              </a:r>
              <a:endParaRPr lang="en-US" altLang="ko-KR" sz="1350">
                <a:solidFill>
                  <a:schemeClr val="bg1"/>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chemeClr val="bg1"/>
                  </a:solidFill>
                  <a:latin typeface="Arial Black" panose="020B0A04020102020204" pitchFamily="34" charset="0"/>
                  <a:ea typeface="Malgun Gothic" panose="020B0503020000020004" pitchFamily="34" charset="-127"/>
                </a:rPr>
                <a:t>TEXT</a:t>
              </a:r>
              <a:endParaRPr lang="en-US" altLang="ko-KR" sz="1350">
                <a:solidFill>
                  <a:schemeClr val="bg1"/>
                </a:solidFill>
                <a:latin typeface="Arial Black" panose="020B0A04020102020204" pitchFamily="34" charset="0"/>
                <a:ea typeface="Malgun Gothic" panose="020B0503020000020004" pitchFamily="34" charset="-127"/>
              </a:endParaRPr>
            </a:p>
          </p:txBody>
        </p:sp>
      </p:grpSp>
      <p:grpSp>
        <p:nvGrpSpPr>
          <p:cNvPr id="21" name="组合 20"/>
          <p:cNvGrpSpPr/>
          <p:nvPr/>
        </p:nvGrpSpPr>
        <p:grpSpPr bwMode="auto">
          <a:xfrm>
            <a:off x="1673225" y="1246188"/>
            <a:ext cx="638175" cy="371475"/>
            <a:chOff x="1673854" y="998499"/>
            <a:chExt cx="638280" cy="371312"/>
          </a:xfrm>
        </p:grpSpPr>
        <p:grpSp>
          <p:nvGrpSpPr>
            <p:cNvPr id="23587" name="组合 17"/>
            <p:cNvGrpSpPr/>
            <p:nvPr/>
          </p:nvGrpSpPr>
          <p:grpSpPr bwMode="auto">
            <a:xfrm>
              <a:off x="1673854" y="998499"/>
              <a:ext cx="638280" cy="215444"/>
              <a:chOff x="1619672" y="975722"/>
              <a:chExt cx="638280" cy="215444"/>
            </a:xfrm>
          </p:grpSpPr>
          <p:cxnSp>
            <p:nvCxnSpPr>
              <p:cNvPr id="6" name="直接连接符 5"/>
              <p:cNvCxnSpPr/>
              <p:nvPr/>
            </p:nvCxnSpPr>
            <p:spPr>
              <a:xfrm>
                <a:off x="1619672" y="1085211"/>
                <a:ext cx="139723" cy="0"/>
              </a:xfrm>
              <a:prstGeom prst="line">
                <a:avLst/>
              </a:prstGeom>
              <a:noFill/>
              <a:ln w="19050">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3592" name="TextBox 11"/>
              <p:cNvSpPr txBox="1">
                <a:spLocks noChangeArrowheads="1"/>
              </p:cNvSpPr>
              <p:nvPr/>
            </p:nvSpPr>
            <p:spPr bwMode="auto">
              <a:xfrm>
                <a:off x="1693374" y="975722"/>
                <a:ext cx="5645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latin typeface="Arial" panose="020B0604020202020204" pitchFamily="34" charset="0"/>
                    <a:cs typeface="Arial" panose="020B0604020202020204" pitchFamily="34" charset="0"/>
                  </a:rPr>
                  <a:t>Add text</a:t>
                </a:r>
                <a:endParaRPr lang="zh-CN" altLang="en-US" sz="800">
                  <a:latin typeface="Arial" panose="020B0604020202020204" pitchFamily="34" charset="0"/>
                  <a:cs typeface="Arial" panose="020B0604020202020204" pitchFamily="34" charset="0"/>
                </a:endParaRPr>
              </a:p>
            </p:txBody>
          </p:sp>
        </p:grpSp>
        <p:grpSp>
          <p:nvGrpSpPr>
            <p:cNvPr id="23588" name="组合 19"/>
            <p:cNvGrpSpPr/>
            <p:nvPr/>
          </p:nvGrpSpPr>
          <p:grpSpPr bwMode="auto">
            <a:xfrm>
              <a:off x="1673854" y="1154367"/>
              <a:ext cx="638280" cy="215444"/>
              <a:chOff x="1619672" y="1294929"/>
              <a:chExt cx="638280" cy="215444"/>
            </a:xfrm>
          </p:grpSpPr>
          <p:cxnSp>
            <p:nvCxnSpPr>
              <p:cNvPr id="129" name="直接连接符 128"/>
              <p:cNvCxnSpPr/>
              <p:nvPr/>
            </p:nvCxnSpPr>
            <p:spPr>
              <a:xfrm>
                <a:off x="1619672" y="1416751"/>
                <a:ext cx="139723" cy="0"/>
              </a:xfrm>
              <a:prstGeom prst="line">
                <a:avLst/>
              </a:prstGeom>
              <a:noFill/>
              <a:ln w="19050">
                <a:solidFill>
                  <a:schemeClr val="tx1">
                    <a:lumMod val="65000"/>
                    <a:lumOff val="3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3590" name="TextBox 130"/>
              <p:cNvSpPr txBox="1">
                <a:spLocks noChangeArrowheads="1"/>
              </p:cNvSpPr>
              <p:nvPr/>
            </p:nvSpPr>
            <p:spPr bwMode="auto">
              <a:xfrm>
                <a:off x="1693374" y="1294929"/>
                <a:ext cx="5645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latin typeface="Arial" panose="020B0604020202020204" pitchFamily="34" charset="0"/>
                    <a:cs typeface="Arial" panose="020B0604020202020204" pitchFamily="34" charset="0"/>
                  </a:rPr>
                  <a:t>Add text</a:t>
                </a:r>
                <a:endParaRPr lang="zh-CN" altLang="en-US" sz="800">
                  <a:latin typeface="Arial" panose="020B0604020202020204" pitchFamily="34" charset="0"/>
                  <a:cs typeface="Arial" panose="020B0604020202020204" pitchFamily="34" charset="0"/>
                </a:endParaRPr>
              </a:p>
            </p:txBody>
          </p:sp>
        </p:grpSp>
      </p:grpSp>
      <p:grpSp>
        <p:nvGrpSpPr>
          <p:cNvPr id="19" name="组合 18"/>
          <p:cNvGrpSpPr/>
          <p:nvPr/>
        </p:nvGrpSpPr>
        <p:grpSpPr bwMode="auto">
          <a:xfrm>
            <a:off x="1385888" y="2890838"/>
            <a:ext cx="169862" cy="169862"/>
            <a:chOff x="2801434" y="2821296"/>
            <a:chExt cx="195766" cy="195766"/>
          </a:xfrm>
        </p:grpSpPr>
        <p:sp>
          <p:nvSpPr>
            <p:cNvPr id="45" name="椭圆 4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6" name="椭圆 45"/>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72" name="组合 71"/>
          <p:cNvGrpSpPr/>
          <p:nvPr/>
        </p:nvGrpSpPr>
        <p:grpSpPr bwMode="auto">
          <a:xfrm>
            <a:off x="1401763" y="2565400"/>
            <a:ext cx="168275" cy="169863"/>
            <a:chOff x="2801434" y="2821296"/>
            <a:chExt cx="195766" cy="195766"/>
          </a:xfrm>
        </p:grpSpPr>
        <p:sp>
          <p:nvSpPr>
            <p:cNvPr id="73" name="椭圆 7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4" name="椭圆 73"/>
            <p:cNvSpPr/>
            <p:nvPr/>
          </p:nvSpPr>
          <p:spPr>
            <a:xfrm>
              <a:off x="2849452" y="2868865"/>
              <a:ext cx="99730"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582" name="TextBox 133"/>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22" presetClass="entr" presetSubtype="4" fill="hold" nodeType="withEffect">
                                  <p:stCondLst>
                                    <p:cond delay="500"/>
                                  </p:stCondLst>
                                  <p:childTnLst>
                                    <p:set>
                                      <p:cBhvr>
                                        <p:cTn id="12" dur="1" fill="hold">
                                          <p:stCondLst>
                                            <p:cond delay="0"/>
                                          </p:stCondLst>
                                        </p:cTn>
                                        <p:tgtEl>
                                          <p:spTgt spid="138"/>
                                        </p:tgtEl>
                                        <p:attrNameLst>
                                          <p:attrName>style.visibility</p:attrName>
                                        </p:attrNameLst>
                                      </p:cBhvr>
                                      <p:to>
                                        <p:strVal val="visible"/>
                                      </p:to>
                                    </p:set>
                                    <p:animEffect transition="in" filter="wipe(down)">
                                      <p:cBhvr>
                                        <p:cTn id="13" dur="250"/>
                                        <p:tgtEl>
                                          <p:spTgt spid="138"/>
                                        </p:tgtEl>
                                      </p:cBhvr>
                                    </p:animEffect>
                                  </p:childTnLst>
                                </p:cTn>
                              </p:par>
                              <p:par>
                                <p:cTn id="14" presetID="53" presetClass="entr" presetSubtype="16" fill="hold" nodeType="withEffect">
                                  <p:stCondLst>
                                    <p:cond delay="100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par>
                                <p:cTn id="19" presetID="53" presetClass="entr" presetSubtype="16" fill="hold" nodeType="withEffect">
                                  <p:stCondLst>
                                    <p:cond delay="1000"/>
                                  </p:stCondLst>
                                  <p:childTnLst>
                                    <p:set>
                                      <p:cBhvr>
                                        <p:cTn id="20" dur="1" fill="hold">
                                          <p:stCondLst>
                                            <p:cond delay="0"/>
                                          </p:stCondLst>
                                        </p:cTn>
                                        <p:tgtEl>
                                          <p:spTgt spid="72"/>
                                        </p:tgtEl>
                                        <p:attrNameLst>
                                          <p:attrName>style.visibility</p:attrName>
                                        </p:attrNameLst>
                                      </p:cBhvr>
                                      <p:to>
                                        <p:strVal val="visible"/>
                                      </p:to>
                                    </p:set>
                                    <p:anim calcmode="lin" valueType="num">
                                      <p:cBhvr>
                                        <p:cTn id="21" dur="500" fill="hold"/>
                                        <p:tgtEl>
                                          <p:spTgt spid="72"/>
                                        </p:tgtEl>
                                        <p:attrNameLst>
                                          <p:attrName>ppt_w</p:attrName>
                                        </p:attrNameLst>
                                      </p:cBhvr>
                                      <p:tavLst>
                                        <p:tav tm="0">
                                          <p:val>
                                            <p:fltVal val="0"/>
                                          </p:val>
                                        </p:tav>
                                        <p:tav tm="100000">
                                          <p:val>
                                            <p:strVal val="#ppt_w"/>
                                          </p:val>
                                        </p:tav>
                                      </p:tavLst>
                                    </p:anim>
                                    <p:anim calcmode="lin" valueType="num">
                                      <p:cBhvr>
                                        <p:cTn id="22" dur="500" fill="hold"/>
                                        <p:tgtEl>
                                          <p:spTgt spid="72"/>
                                        </p:tgtEl>
                                        <p:attrNameLst>
                                          <p:attrName>ppt_h</p:attrName>
                                        </p:attrNameLst>
                                      </p:cBhvr>
                                      <p:tavLst>
                                        <p:tav tm="0">
                                          <p:val>
                                            <p:fltVal val="0"/>
                                          </p:val>
                                        </p:tav>
                                        <p:tav tm="100000">
                                          <p:val>
                                            <p:strVal val="#ppt_h"/>
                                          </p:val>
                                        </p:tav>
                                      </p:tavLst>
                                    </p:anim>
                                    <p:animEffect transition="in" filter="fade">
                                      <p:cBhvr>
                                        <p:cTn id="23" dur="500"/>
                                        <p:tgtEl>
                                          <p:spTgt spid="72"/>
                                        </p:tgtEl>
                                      </p:cBhvr>
                                    </p:animEffect>
                                  </p:childTnLst>
                                </p:cTn>
                              </p:par>
                              <p:par>
                                <p:cTn id="24" presetID="22" presetClass="entr" presetSubtype="8" fill="hold" nodeType="withEffect">
                                  <p:stCondLst>
                                    <p:cond delay="125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3250"/>
                                        <p:tgtEl>
                                          <p:spTgt spid="13"/>
                                        </p:tgtEl>
                                      </p:cBhvr>
                                    </p:animEffect>
                                  </p:childTnLst>
                                </p:cTn>
                              </p:par>
                              <p:par>
                                <p:cTn id="27" presetID="22" presetClass="entr" presetSubtype="8" fill="hold" nodeType="withEffect">
                                  <p:stCondLst>
                                    <p:cond delay="125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3250"/>
                                        <p:tgtEl>
                                          <p:spTgt spid="14"/>
                                        </p:tgtEl>
                                      </p:cBhvr>
                                    </p:animEffect>
                                  </p:childTnLst>
                                </p:cTn>
                              </p:par>
                              <p:par>
                                <p:cTn id="30" presetID="53" presetClass="entr" presetSubtype="16" fill="hold" nodeType="withEffect">
                                  <p:stCondLst>
                                    <p:cond delay="1500"/>
                                  </p:stCondLst>
                                  <p:childTnLst>
                                    <p:set>
                                      <p:cBhvr>
                                        <p:cTn id="31" dur="1" fill="hold">
                                          <p:stCondLst>
                                            <p:cond delay="0"/>
                                          </p:stCondLst>
                                        </p:cTn>
                                        <p:tgtEl>
                                          <p:spTgt spid="75"/>
                                        </p:tgtEl>
                                        <p:attrNameLst>
                                          <p:attrName>style.visibility</p:attrName>
                                        </p:attrNameLst>
                                      </p:cBhvr>
                                      <p:to>
                                        <p:strVal val="visible"/>
                                      </p:to>
                                    </p:set>
                                    <p:anim calcmode="lin" valueType="num">
                                      <p:cBhvr>
                                        <p:cTn id="32" dur="500" fill="hold"/>
                                        <p:tgtEl>
                                          <p:spTgt spid="75"/>
                                        </p:tgtEl>
                                        <p:attrNameLst>
                                          <p:attrName>ppt_w</p:attrName>
                                        </p:attrNameLst>
                                      </p:cBhvr>
                                      <p:tavLst>
                                        <p:tav tm="0">
                                          <p:val>
                                            <p:fltVal val="0"/>
                                          </p:val>
                                        </p:tav>
                                        <p:tav tm="100000">
                                          <p:val>
                                            <p:strVal val="#ppt_w"/>
                                          </p:val>
                                        </p:tav>
                                      </p:tavLst>
                                    </p:anim>
                                    <p:anim calcmode="lin" valueType="num">
                                      <p:cBhvr>
                                        <p:cTn id="33" dur="500" fill="hold"/>
                                        <p:tgtEl>
                                          <p:spTgt spid="75"/>
                                        </p:tgtEl>
                                        <p:attrNameLst>
                                          <p:attrName>ppt_h</p:attrName>
                                        </p:attrNameLst>
                                      </p:cBhvr>
                                      <p:tavLst>
                                        <p:tav tm="0">
                                          <p:val>
                                            <p:fltVal val="0"/>
                                          </p:val>
                                        </p:tav>
                                        <p:tav tm="100000">
                                          <p:val>
                                            <p:strVal val="#ppt_h"/>
                                          </p:val>
                                        </p:tav>
                                      </p:tavLst>
                                    </p:anim>
                                    <p:animEffect transition="in" filter="fade">
                                      <p:cBhvr>
                                        <p:cTn id="34" dur="500"/>
                                        <p:tgtEl>
                                          <p:spTgt spid="75"/>
                                        </p:tgtEl>
                                      </p:cBhvr>
                                    </p:animEffect>
                                  </p:childTnLst>
                                </p:cTn>
                              </p:par>
                              <p:par>
                                <p:cTn id="35" presetID="53" presetClass="entr" presetSubtype="16" fill="hold" nodeType="withEffect">
                                  <p:stCondLst>
                                    <p:cond delay="1500"/>
                                  </p:stCondLst>
                                  <p:childTnLst>
                                    <p:set>
                                      <p:cBhvr>
                                        <p:cTn id="36" dur="1" fill="hold">
                                          <p:stCondLst>
                                            <p:cond delay="0"/>
                                          </p:stCondLst>
                                        </p:cTn>
                                        <p:tgtEl>
                                          <p:spTgt spid="78"/>
                                        </p:tgtEl>
                                        <p:attrNameLst>
                                          <p:attrName>style.visibility</p:attrName>
                                        </p:attrNameLst>
                                      </p:cBhvr>
                                      <p:to>
                                        <p:strVal val="visible"/>
                                      </p:to>
                                    </p:set>
                                    <p:anim calcmode="lin" valueType="num">
                                      <p:cBhvr>
                                        <p:cTn id="37" dur="500" fill="hold"/>
                                        <p:tgtEl>
                                          <p:spTgt spid="78"/>
                                        </p:tgtEl>
                                        <p:attrNameLst>
                                          <p:attrName>ppt_w</p:attrName>
                                        </p:attrNameLst>
                                      </p:cBhvr>
                                      <p:tavLst>
                                        <p:tav tm="0">
                                          <p:val>
                                            <p:fltVal val="0"/>
                                          </p:val>
                                        </p:tav>
                                        <p:tav tm="100000">
                                          <p:val>
                                            <p:strVal val="#ppt_w"/>
                                          </p:val>
                                        </p:tav>
                                      </p:tavLst>
                                    </p:anim>
                                    <p:anim calcmode="lin" valueType="num">
                                      <p:cBhvr>
                                        <p:cTn id="38" dur="500" fill="hold"/>
                                        <p:tgtEl>
                                          <p:spTgt spid="78"/>
                                        </p:tgtEl>
                                        <p:attrNameLst>
                                          <p:attrName>ppt_h</p:attrName>
                                        </p:attrNameLst>
                                      </p:cBhvr>
                                      <p:tavLst>
                                        <p:tav tm="0">
                                          <p:val>
                                            <p:fltVal val="0"/>
                                          </p:val>
                                        </p:tav>
                                        <p:tav tm="100000">
                                          <p:val>
                                            <p:strVal val="#ppt_h"/>
                                          </p:val>
                                        </p:tav>
                                      </p:tavLst>
                                    </p:anim>
                                    <p:animEffect transition="in" filter="fade">
                                      <p:cBhvr>
                                        <p:cTn id="39" dur="500"/>
                                        <p:tgtEl>
                                          <p:spTgt spid="78"/>
                                        </p:tgtEl>
                                      </p:cBhvr>
                                    </p:animEffect>
                                  </p:childTnLst>
                                </p:cTn>
                              </p:par>
                              <p:par>
                                <p:cTn id="40" presetID="53" presetClass="entr" presetSubtype="16" fill="hold" nodeType="withEffect">
                                  <p:stCondLst>
                                    <p:cond delay="1750"/>
                                  </p:stCondLst>
                                  <p:childTnLst>
                                    <p:set>
                                      <p:cBhvr>
                                        <p:cTn id="41" dur="1" fill="hold">
                                          <p:stCondLst>
                                            <p:cond delay="0"/>
                                          </p:stCondLst>
                                        </p:cTn>
                                        <p:tgtEl>
                                          <p:spTgt spid="81"/>
                                        </p:tgtEl>
                                        <p:attrNameLst>
                                          <p:attrName>style.visibility</p:attrName>
                                        </p:attrNameLst>
                                      </p:cBhvr>
                                      <p:to>
                                        <p:strVal val="visible"/>
                                      </p:to>
                                    </p:set>
                                    <p:anim calcmode="lin" valueType="num">
                                      <p:cBhvr>
                                        <p:cTn id="42" dur="500" fill="hold"/>
                                        <p:tgtEl>
                                          <p:spTgt spid="81"/>
                                        </p:tgtEl>
                                        <p:attrNameLst>
                                          <p:attrName>ppt_w</p:attrName>
                                        </p:attrNameLst>
                                      </p:cBhvr>
                                      <p:tavLst>
                                        <p:tav tm="0">
                                          <p:val>
                                            <p:fltVal val="0"/>
                                          </p:val>
                                        </p:tav>
                                        <p:tav tm="100000">
                                          <p:val>
                                            <p:strVal val="#ppt_w"/>
                                          </p:val>
                                        </p:tav>
                                      </p:tavLst>
                                    </p:anim>
                                    <p:anim calcmode="lin" valueType="num">
                                      <p:cBhvr>
                                        <p:cTn id="43" dur="500" fill="hold"/>
                                        <p:tgtEl>
                                          <p:spTgt spid="81"/>
                                        </p:tgtEl>
                                        <p:attrNameLst>
                                          <p:attrName>ppt_h</p:attrName>
                                        </p:attrNameLst>
                                      </p:cBhvr>
                                      <p:tavLst>
                                        <p:tav tm="0">
                                          <p:val>
                                            <p:fltVal val="0"/>
                                          </p:val>
                                        </p:tav>
                                        <p:tav tm="100000">
                                          <p:val>
                                            <p:strVal val="#ppt_h"/>
                                          </p:val>
                                        </p:tav>
                                      </p:tavLst>
                                    </p:anim>
                                    <p:animEffect transition="in" filter="fade">
                                      <p:cBhvr>
                                        <p:cTn id="44" dur="500"/>
                                        <p:tgtEl>
                                          <p:spTgt spid="81"/>
                                        </p:tgtEl>
                                      </p:cBhvr>
                                    </p:animEffect>
                                  </p:childTnLst>
                                </p:cTn>
                              </p:par>
                              <p:par>
                                <p:cTn id="45" presetID="53" presetClass="entr" presetSubtype="16" fill="hold" nodeType="withEffect">
                                  <p:stCondLst>
                                    <p:cond delay="1750"/>
                                  </p:stCondLst>
                                  <p:childTnLst>
                                    <p:set>
                                      <p:cBhvr>
                                        <p:cTn id="46" dur="1" fill="hold">
                                          <p:stCondLst>
                                            <p:cond delay="0"/>
                                          </p:stCondLst>
                                        </p:cTn>
                                        <p:tgtEl>
                                          <p:spTgt spid="84"/>
                                        </p:tgtEl>
                                        <p:attrNameLst>
                                          <p:attrName>style.visibility</p:attrName>
                                        </p:attrNameLst>
                                      </p:cBhvr>
                                      <p:to>
                                        <p:strVal val="visible"/>
                                      </p:to>
                                    </p:set>
                                    <p:anim calcmode="lin" valueType="num">
                                      <p:cBhvr>
                                        <p:cTn id="47" dur="500" fill="hold"/>
                                        <p:tgtEl>
                                          <p:spTgt spid="84"/>
                                        </p:tgtEl>
                                        <p:attrNameLst>
                                          <p:attrName>ppt_w</p:attrName>
                                        </p:attrNameLst>
                                      </p:cBhvr>
                                      <p:tavLst>
                                        <p:tav tm="0">
                                          <p:val>
                                            <p:fltVal val="0"/>
                                          </p:val>
                                        </p:tav>
                                        <p:tav tm="100000">
                                          <p:val>
                                            <p:strVal val="#ppt_w"/>
                                          </p:val>
                                        </p:tav>
                                      </p:tavLst>
                                    </p:anim>
                                    <p:anim calcmode="lin" valueType="num">
                                      <p:cBhvr>
                                        <p:cTn id="48" dur="500" fill="hold"/>
                                        <p:tgtEl>
                                          <p:spTgt spid="84"/>
                                        </p:tgtEl>
                                        <p:attrNameLst>
                                          <p:attrName>ppt_h</p:attrName>
                                        </p:attrNameLst>
                                      </p:cBhvr>
                                      <p:tavLst>
                                        <p:tav tm="0">
                                          <p:val>
                                            <p:fltVal val="0"/>
                                          </p:val>
                                        </p:tav>
                                        <p:tav tm="100000">
                                          <p:val>
                                            <p:strVal val="#ppt_h"/>
                                          </p:val>
                                        </p:tav>
                                      </p:tavLst>
                                    </p:anim>
                                    <p:animEffect transition="in" filter="fade">
                                      <p:cBhvr>
                                        <p:cTn id="49" dur="500"/>
                                        <p:tgtEl>
                                          <p:spTgt spid="84"/>
                                        </p:tgtEl>
                                      </p:cBhvr>
                                    </p:animEffect>
                                  </p:childTnLst>
                                </p:cTn>
                              </p:par>
                              <p:par>
                                <p:cTn id="50" presetID="53" presetClass="entr" presetSubtype="16" fill="hold" nodeType="withEffect">
                                  <p:stCondLst>
                                    <p:cond delay="200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Effect transition="in" filter="fade">
                                      <p:cBhvr>
                                        <p:cTn id="54" dur="500"/>
                                        <p:tgtEl>
                                          <p:spTgt spid="87"/>
                                        </p:tgtEl>
                                      </p:cBhvr>
                                    </p:animEffect>
                                  </p:childTnLst>
                                </p:cTn>
                              </p:par>
                              <p:par>
                                <p:cTn id="55" presetID="53" presetClass="entr" presetSubtype="16" fill="hold" nodeType="withEffect">
                                  <p:stCondLst>
                                    <p:cond delay="2000"/>
                                  </p:stCondLst>
                                  <p:childTnLst>
                                    <p:set>
                                      <p:cBhvr>
                                        <p:cTn id="56" dur="1" fill="hold">
                                          <p:stCondLst>
                                            <p:cond delay="0"/>
                                          </p:stCondLst>
                                        </p:cTn>
                                        <p:tgtEl>
                                          <p:spTgt spid="90"/>
                                        </p:tgtEl>
                                        <p:attrNameLst>
                                          <p:attrName>style.visibility</p:attrName>
                                        </p:attrNameLst>
                                      </p:cBhvr>
                                      <p:to>
                                        <p:strVal val="visible"/>
                                      </p:to>
                                    </p:set>
                                    <p:anim calcmode="lin" valueType="num">
                                      <p:cBhvr>
                                        <p:cTn id="57" dur="500" fill="hold"/>
                                        <p:tgtEl>
                                          <p:spTgt spid="90"/>
                                        </p:tgtEl>
                                        <p:attrNameLst>
                                          <p:attrName>ppt_w</p:attrName>
                                        </p:attrNameLst>
                                      </p:cBhvr>
                                      <p:tavLst>
                                        <p:tav tm="0">
                                          <p:val>
                                            <p:fltVal val="0"/>
                                          </p:val>
                                        </p:tav>
                                        <p:tav tm="100000">
                                          <p:val>
                                            <p:strVal val="#ppt_w"/>
                                          </p:val>
                                        </p:tav>
                                      </p:tavLst>
                                    </p:anim>
                                    <p:anim calcmode="lin" valueType="num">
                                      <p:cBhvr>
                                        <p:cTn id="58" dur="500" fill="hold"/>
                                        <p:tgtEl>
                                          <p:spTgt spid="90"/>
                                        </p:tgtEl>
                                        <p:attrNameLst>
                                          <p:attrName>ppt_h</p:attrName>
                                        </p:attrNameLst>
                                      </p:cBhvr>
                                      <p:tavLst>
                                        <p:tav tm="0">
                                          <p:val>
                                            <p:fltVal val="0"/>
                                          </p:val>
                                        </p:tav>
                                        <p:tav tm="100000">
                                          <p:val>
                                            <p:strVal val="#ppt_h"/>
                                          </p:val>
                                        </p:tav>
                                      </p:tavLst>
                                    </p:anim>
                                    <p:animEffect transition="in" filter="fade">
                                      <p:cBhvr>
                                        <p:cTn id="59" dur="500"/>
                                        <p:tgtEl>
                                          <p:spTgt spid="90"/>
                                        </p:tgtEl>
                                      </p:cBhvr>
                                    </p:animEffect>
                                  </p:childTnLst>
                                </p:cTn>
                              </p:par>
                              <p:par>
                                <p:cTn id="60" presetID="53" presetClass="entr" presetSubtype="16" fill="hold" nodeType="withEffect">
                                  <p:stCondLst>
                                    <p:cond delay="225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nodeType="withEffect">
                                  <p:stCondLst>
                                    <p:cond delay="2250"/>
                                  </p:stCondLst>
                                  <p:childTnLst>
                                    <p:set>
                                      <p:cBhvr>
                                        <p:cTn id="66" dur="1" fill="hold">
                                          <p:stCondLst>
                                            <p:cond delay="0"/>
                                          </p:stCondLst>
                                        </p:cTn>
                                        <p:tgtEl>
                                          <p:spTgt spid="96"/>
                                        </p:tgtEl>
                                        <p:attrNameLst>
                                          <p:attrName>style.visibility</p:attrName>
                                        </p:attrNameLst>
                                      </p:cBhvr>
                                      <p:to>
                                        <p:strVal val="visible"/>
                                      </p:to>
                                    </p:set>
                                    <p:anim calcmode="lin" valueType="num">
                                      <p:cBhvr>
                                        <p:cTn id="67" dur="500" fill="hold"/>
                                        <p:tgtEl>
                                          <p:spTgt spid="96"/>
                                        </p:tgtEl>
                                        <p:attrNameLst>
                                          <p:attrName>ppt_w</p:attrName>
                                        </p:attrNameLst>
                                      </p:cBhvr>
                                      <p:tavLst>
                                        <p:tav tm="0">
                                          <p:val>
                                            <p:fltVal val="0"/>
                                          </p:val>
                                        </p:tav>
                                        <p:tav tm="100000">
                                          <p:val>
                                            <p:strVal val="#ppt_w"/>
                                          </p:val>
                                        </p:tav>
                                      </p:tavLst>
                                    </p:anim>
                                    <p:anim calcmode="lin" valueType="num">
                                      <p:cBhvr>
                                        <p:cTn id="68" dur="500" fill="hold"/>
                                        <p:tgtEl>
                                          <p:spTgt spid="96"/>
                                        </p:tgtEl>
                                        <p:attrNameLst>
                                          <p:attrName>ppt_h</p:attrName>
                                        </p:attrNameLst>
                                      </p:cBhvr>
                                      <p:tavLst>
                                        <p:tav tm="0">
                                          <p:val>
                                            <p:fltVal val="0"/>
                                          </p:val>
                                        </p:tav>
                                        <p:tav tm="100000">
                                          <p:val>
                                            <p:strVal val="#ppt_h"/>
                                          </p:val>
                                        </p:tav>
                                      </p:tavLst>
                                    </p:anim>
                                    <p:animEffect transition="in" filter="fade">
                                      <p:cBhvr>
                                        <p:cTn id="69" dur="500"/>
                                        <p:tgtEl>
                                          <p:spTgt spid="96"/>
                                        </p:tgtEl>
                                      </p:cBhvr>
                                    </p:animEffect>
                                  </p:childTnLst>
                                </p:cTn>
                              </p:par>
                              <p:par>
                                <p:cTn id="70" presetID="53" presetClass="entr" presetSubtype="16" fill="hold" nodeType="withEffect">
                                  <p:stCondLst>
                                    <p:cond delay="2500"/>
                                  </p:stCondLst>
                                  <p:childTnLst>
                                    <p:set>
                                      <p:cBhvr>
                                        <p:cTn id="71" dur="1" fill="hold">
                                          <p:stCondLst>
                                            <p:cond delay="0"/>
                                          </p:stCondLst>
                                        </p:cTn>
                                        <p:tgtEl>
                                          <p:spTgt spid="99"/>
                                        </p:tgtEl>
                                        <p:attrNameLst>
                                          <p:attrName>style.visibility</p:attrName>
                                        </p:attrNameLst>
                                      </p:cBhvr>
                                      <p:to>
                                        <p:strVal val="visible"/>
                                      </p:to>
                                    </p:set>
                                    <p:anim calcmode="lin" valueType="num">
                                      <p:cBhvr>
                                        <p:cTn id="72" dur="500" fill="hold"/>
                                        <p:tgtEl>
                                          <p:spTgt spid="99"/>
                                        </p:tgtEl>
                                        <p:attrNameLst>
                                          <p:attrName>ppt_w</p:attrName>
                                        </p:attrNameLst>
                                      </p:cBhvr>
                                      <p:tavLst>
                                        <p:tav tm="0">
                                          <p:val>
                                            <p:fltVal val="0"/>
                                          </p:val>
                                        </p:tav>
                                        <p:tav tm="100000">
                                          <p:val>
                                            <p:strVal val="#ppt_w"/>
                                          </p:val>
                                        </p:tav>
                                      </p:tavLst>
                                    </p:anim>
                                    <p:anim calcmode="lin" valueType="num">
                                      <p:cBhvr>
                                        <p:cTn id="73" dur="500" fill="hold"/>
                                        <p:tgtEl>
                                          <p:spTgt spid="99"/>
                                        </p:tgtEl>
                                        <p:attrNameLst>
                                          <p:attrName>ppt_h</p:attrName>
                                        </p:attrNameLst>
                                      </p:cBhvr>
                                      <p:tavLst>
                                        <p:tav tm="0">
                                          <p:val>
                                            <p:fltVal val="0"/>
                                          </p:val>
                                        </p:tav>
                                        <p:tav tm="100000">
                                          <p:val>
                                            <p:strVal val="#ppt_h"/>
                                          </p:val>
                                        </p:tav>
                                      </p:tavLst>
                                    </p:anim>
                                    <p:animEffect transition="in" filter="fade">
                                      <p:cBhvr>
                                        <p:cTn id="74" dur="500"/>
                                        <p:tgtEl>
                                          <p:spTgt spid="99"/>
                                        </p:tgtEl>
                                      </p:cBhvr>
                                    </p:animEffect>
                                  </p:childTnLst>
                                </p:cTn>
                              </p:par>
                              <p:par>
                                <p:cTn id="75" presetID="53" presetClass="entr" presetSubtype="16" fill="hold" nodeType="withEffect">
                                  <p:stCondLst>
                                    <p:cond delay="2500"/>
                                  </p:stCondLst>
                                  <p:childTnLst>
                                    <p:set>
                                      <p:cBhvr>
                                        <p:cTn id="76" dur="1" fill="hold">
                                          <p:stCondLst>
                                            <p:cond delay="0"/>
                                          </p:stCondLst>
                                        </p:cTn>
                                        <p:tgtEl>
                                          <p:spTgt spid="102"/>
                                        </p:tgtEl>
                                        <p:attrNameLst>
                                          <p:attrName>style.visibility</p:attrName>
                                        </p:attrNameLst>
                                      </p:cBhvr>
                                      <p:to>
                                        <p:strVal val="visible"/>
                                      </p:to>
                                    </p:set>
                                    <p:anim calcmode="lin" valueType="num">
                                      <p:cBhvr>
                                        <p:cTn id="77" dur="500" fill="hold"/>
                                        <p:tgtEl>
                                          <p:spTgt spid="102"/>
                                        </p:tgtEl>
                                        <p:attrNameLst>
                                          <p:attrName>ppt_w</p:attrName>
                                        </p:attrNameLst>
                                      </p:cBhvr>
                                      <p:tavLst>
                                        <p:tav tm="0">
                                          <p:val>
                                            <p:fltVal val="0"/>
                                          </p:val>
                                        </p:tav>
                                        <p:tav tm="100000">
                                          <p:val>
                                            <p:strVal val="#ppt_w"/>
                                          </p:val>
                                        </p:tav>
                                      </p:tavLst>
                                    </p:anim>
                                    <p:anim calcmode="lin" valueType="num">
                                      <p:cBhvr>
                                        <p:cTn id="78" dur="500" fill="hold"/>
                                        <p:tgtEl>
                                          <p:spTgt spid="102"/>
                                        </p:tgtEl>
                                        <p:attrNameLst>
                                          <p:attrName>ppt_h</p:attrName>
                                        </p:attrNameLst>
                                      </p:cBhvr>
                                      <p:tavLst>
                                        <p:tav tm="0">
                                          <p:val>
                                            <p:fltVal val="0"/>
                                          </p:val>
                                        </p:tav>
                                        <p:tav tm="100000">
                                          <p:val>
                                            <p:strVal val="#ppt_h"/>
                                          </p:val>
                                        </p:tav>
                                      </p:tavLst>
                                    </p:anim>
                                    <p:animEffect transition="in" filter="fade">
                                      <p:cBhvr>
                                        <p:cTn id="79" dur="500"/>
                                        <p:tgtEl>
                                          <p:spTgt spid="102"/>
                                        </p:tgtEl>
                                      </p:cBhvr>
                                    </p:animEffect>
                                  </p:childTnLst>
                                </p:cTn>
                              </p:par>
                              <p:par>
                                <p:cTn id="80" presetID="53" presetClass="entr" presetSubtype="16" fill="hold" nodeType="withEffect">
                                  <p:stCondLst>
                                    <p:cond delay="2750"/>
                                  </p:stCondLst>
                                  <p:childTnLst>
                                    <p:set>
                                      <p:cBhvr>
                                        <p:cTn id="81" dur="1" fill="hold">
                                          <p:stCondLst>
                                            <p:cond delay="0"/>
                                          </p:stCondLst>
                                        </p:cTn>
                                        <p:tgtEl>
                                          <p:spTgt spid="105"/>
                                        </p:tgtEl>
                                        <p:attrNameLst>
                                          <p:attrName>style.visibility</p:attrName>
                                        </p:attrNameLst>
                                      </p:cBhvr>
                                      <p:to>
                                        <p:strVal val="visible"/>
                                      </p:to>
                                    </p:set>
                                    <p:anim calcmode="lin" valueType="num">
                                      <p:cBhvr>
                                        <p:cTn id="82" dur="500" fill="hold"/>
                                        <p:tgtEl>
                                          <p:spTgt spid="105"/>
                                        </p:tgtEl>
                                        <p:attrNameLst>
                                          <p:attrName>ppt_w</p:attrName>
                                        </p:attrNameLst>
                                      </p:cBhvr>
                                      <p:tavLst>
                                        <p:tav tm="0">
                                          <p:val>
                                            <p:fltVal val="0"/>
                                          </p:val>
                                        </p:tav>
                                        <p:tav tm="100000">
                                          <p:val>
                                            <p:strVal val="#ppt_w"/>
                                          </p:val>
                                        </p:tav>
                                      </p:tavLst>
                                    </p:anim>
                                    <p:anim calcmode="lin" valueType="num">
                                      <p:cBhvr>
                                        <p:cTn id="83" dur="500" fill="hold"/>
                                        <p:tgtEl>
                                          <p:spTgt spid="105"/>
                                        </p:tgtEl>
                                        <p:attrNameLst>
                                          <p:attrName>ppt_h</p:attrName>
                                        </p:attrNameLst>
                                      </p:cBhvr>
                                      <p:tavLst>
                                        <p:tav tm="0">
                                          <p:val>
                                            <p:fltVal val="0"/>
                                          </p:val>
                                        </p:tav>
                                        <p:tav tm="100000">
                                          <p:val>
                                            <p:strVal val="#ppt_h"/>
                                          </p:val>
                                        </p:tav>
                                      </p:tavLst>
                                    </p:anim>
                                    <p:animEffect transition="in" filter="fade">
                                      <p:cBhvr>
                                        <p:cTn id="84" dur="500"/>
                                        <p:tgtEl>
                                          <p:spTgt spid="105"/>
                                        </p:tgtEl>
                                      </p:cBhvr>
                                    </p:animEffect>
                                  </p:childTnLst>
                                </p:cTn>
                              </p:par>
                              <p:par>
                                <p:cTn id="85" presetID="53" presetClass="entr" presetSubtype="16" fill="hold" nodeType="withEffect">
                                  <p:stCondLst>
                                    <p:cond delay="2750"/>
                                  </p:stCondLst>
                                  <p:childTnLst>
                                    <p:set>
                                      <p:cBhvr>
                                        <p:cTn id="86" dur="1" fill="hold">
                                          <p:stCondLst>
                                            <p:cond delay="0"/>
                                          </p:stCondLst>
                                        </p:cTn>
                                        <p:tgtEl>
                                          <p:spTgt spid="108"/>
                                        </p:tgtEl>
                                        <p:attrNameLst>
                                          <p:attrName>style.visibility</p:attrName>
                                        </p:attrNameLst>
                                      </p:cBhvr>
                                      <p:to>
                                        <p:strVal val="visible"/>
                                      </p:to>
                                    </p:set>
                                    <p:anim calcmode="lin" valueType="num">
                                      <p:cBhvr>
                                        <p:cTn id="87" dur="500" fill="hold"/>
                                        <p:tgtEl>
                                          <p:spTgt spid="108"/>
                                        </p:tgtEl>
                                        <p:attrNameLst>
                                          <p:attrName>ppt_w</p:attrName>
                                        </p:attrNameLst>
                                      </p:cBhvr>
                                      <p:tavLst>
                                        <p:tav tm="0">
                                          <p:val>
                                            <p:fltVal val="0"/>
                                          </p:val>
                                        </p:tav>
                                        <p:tav tm="100000">
                                          <p:val>
                                            <p:strVal val="#ppt_w"/>
                                          </p:val>
                                        </p:tav>
                                      </p:tavLst>
                                    </p:anim>
                                    <p:anim calcmode="lin" valueType="num">
                                      <p:cBhvr>
                                        <p:cTn id="88" dur="500" fill="hold"/>
                                        <p:tgtEl>
                                          <p:spTgt spid="108"/>
                                        </p:tgtEl>
                                        <p:attrNameLst>
                                          <p:attrName>ppt_h</p:attrName>
                                        </p:attrNameLst>
                                      </p:cBhvr>
                                      <p:tavLst>
                                        <p:tav tm="0">
                                          <p:val>
                                            <p:fltVal val="0"/>
                                          </p:val>
                                        </p:tav>
                                        <p:tav tm="100000">
                                          <p:val>
                                            <p:strVal val="#ppt_h"/>
                                          </p:val>
                                        </p:tav>
                                      </p:tavLst>
                                    </p:anim>
                                    <p:animEffect transition="in" filter="fade">
                                      <p:cBhvr>
                                        <p:cTn id="89" dur="500"/>
                                        <p:tgtEl>
                                          <p:spTgt spid="108"/>
                                        </p:tgtEl>
                                      </p:cBhvr>
                                    </p:animEffect>
                                  </p:childTnLst>
                                </p:cTn>
                              </p:par>
                              <p:par>
                                <p:cTn id="90" presetID="53" presetClass="entr" presetSubtype="16" fill="hold" nodeType="withEffect">
                                  <p:stCondLst>
                                    <p:cond delay="3000"/>
                                  </p:stCondLst>
                                  <p:childTnLst>
                                    <p:set>
                                      <p:cBhvr>
                                        <p:cTn id="91" dur="1" fill="hold">
                                          <p:stCondLst>
                                            <p:cond delay="0"/>
                                          </p:stCondLst>
                                        </p:cTn>
                                        <p:tgtEl>
                                          <p:spTgt spid="111"/>
                                        </p:tgtEl>
                                        <p:attrNameLst>
                                          <p:attrName>style.visibility</p:attrName>
                                        </p:attrNameLst>
                                      </p:cBhvr>
                                      <p:to>
                                        <p:strVal val="visible"/>
                                      </p:to>
                                    </p:set>
                                    <p:anim calcmode="lin" valueType="num">
                                      <p:cBhvr>
                                        <p:cTn id="92" dur="500" fill="hold"/>
                                        <p:tgtEl>
                                          <p:spTgt spid="111"/>
                                        </p:tgtEl>
                                        <p:attrNameLst>
                                          <p:attrName>ppt_w</p:attrName>
                                        </p:attrNameLst>
                                      </p:cBhvr>
                                      <p:tavLst>
                                        <p:tav tm="0">
                                          <p:val>
                                            <p:fltVal val="0"/>
                                          </p:val>
                                        </p:tav>
                                        <p:tav tm="100000">
                                          <p:val>
                                            <p:strVal val="#ppt_w"/>
                                          </p:val>
                                        </p:tav>
                                      </p:tavLst>
                                    </p:anim>
                                    <p:anim calcmode="lin" valueType="num">
                                      <p:cBhvr>
                                        <p:cTn id="93" dur="500" fill="hold"/>
                                        <p:tgtEl>
                                          <p:spTgt spid="111"/>
                                        </p:tgtEl>
                                        <p:attrNameLst>
                                          <p:attrName>ppt_h</p:attrName>
                                        </p:attrNameLst>
                                      </p:cBhvr>
                                      <p:tavLst>
                                        <p:tav tm="0">
                                          <p:val>
                                            <p:fltVal val="0"/>
                                          </p:val>
                                        </p:tav>
                                        <p:tav tm="100000">
                                          <p:val>
                                            <p:strVal val="#ppt_h"/>
                                          </p:val>
                                        </p:tav>
                                      </p:tavLst>
                                    </p:anim>
                                    <p:animEffect transition="in" filter="fade">
                                      <p:cBhvr>
                                        <p:cTn id="94" dur="500"/>
                                        <p:tgtEl>
                                          <p:spTgt spid="111"/>
                                        </p:tgtEl>
                                      </p:cBhvr>
                                    </p:animEffect>
                                  </p:childTnLst>
                                </p:cTn>
                              </p:par>
                              <p:par>
                                <p:cTn id="95" presetID="53" presetClass="entr" presetSubtype="16" fill="hold" nodeType="withEffect">
                                  <p:stCondLst>
                                    <p:cond delay="3000"/>
                                  </p:stCondLst>
                                  <p:childTnLst>
                                    <p:set>
                                      <p:cBhvr>
                                        <p:cTn id="96" dur="1" fill="hold">
                                          <p:stCondLst>
                                            <p:cond delay="0"/>
                                          </p:stCondLst>
                                        </p:cTn>
                                        <p:tgtEl>
                                          <p:spTgt spid="114"/>
                                        </p:tgtEl>
                                        <p:attrNameLst>
                                          <p:attrName>style.visibility</p:attrName>
                                        </p:attrNameLst>
                                      </p:cBhvr>
                                      <p:to>
                                        <p:strVal val="visible"/>
                                      </p:to>
                                    </p:set>
                                    <p:anim calcmode="lin" valueType="num">
                                      <p:cBhvr>
                                        <p:cTn id="97" dur="500" fill="hold"/>
                                        <p:tgtEl>
                                          <p:spTgt spid="114"/>
                                        </p:tgtEl>
                                        <p:attrNameLst>
                                          <p:attrName>ppt_w</p:attrName>
                                        </p:attrNameLst>
                                      </p:cBhvr>
                                      <p:tavLst>
                                        <p:tav tm="0">
                                          <p:val>
                                            <p:fltVal val="0"/>
                                          </p:val>
                                        </p:tav>
                                        <p:tav tm="100000">
                                          <p:val>
                                            <p:strVal val="#ppt_w"/>
                                          </p:val>
                                        </p:tav>
                                      </p:tavLst>
                                    </p:anim>
                                    <p:anim calcmode="lin" valueType="num">
                                      <p:cBhvr>
                                        <p:cTn id="98" dur="500" fill="hold"/>
                                        <p:tgtEl>
                                          <p:spTgt spid="114"/>
                                        </p:tgtEl>
                                        <p:attrNameLst>
                                          <p:attrName>ppt_h</p:attrName>
                                        </p:attrNameLst>
                                      </p:cBhvr>
                                      <p:tavLst>
                                        <p:tav tm="0">
                                          <p:val>
                                            <p:fltVal val="0"/>
                                          </p:val>
                                        </p:tav>
                                        <p:tav tm="100000">
                                          <p:val>
                                            <p:strVal val="#ppt_h"/>
                                          </p:val>
                                        </p:tav>
                                      </p:tavLst>
                                    </p:anim>
                                    <p:animEffect transition="in" filter="fade">
                                      <p:cBhvr>
                                        <p:cTn id="99" dur="500"/>
                                        <p:tgtEl>
                                          <p:spTgt spid="114"/>
                                        </p:tgtEl>
                                      </p:cBhvr>
                                    </p:animEffect>
                                  </p:childTnLst>
                                </p:cTn>
                              </p:par>
                              <p:par>
                                <p:cTn id="100" presetID="53" presetClass="entr" presetSubtype="16" fill="hold" nodeType="withEffect">
                                  <p:stCondLst>
                                    <p:cond delay="3250"/>
                                  </p:stCondLst>
                                  <p:childTnLst>
                                    <p:set>
                                      <p:cBhvr>
                                        <p:cTn id="101" dur="1" fill="hold">
                                          <p:stCondLst>
                                            <p:cond delay="0"/>
                                          </p:stCondLst>
                                        </p:cTn>
                                        <p:tgtEl>
                                          <p:spTgt spid="117"/>
                                        </p:tgtEl>
                                        <p:attrNameLst>
                                          <p:attrName>style.visibility</p:attrName>
                                        </p:attrNameLst>
                                      </p:cBhvr>
                                      <p:to>
                                        <p:strVal val="visible"/>
                                      </p:to>
                                    </p:set>
                                    <p:anim calcmode="lin" valueType="num">
                                      <p:cBhvr>
                                        <p:cTn id="102" dur="500" fill="hold"/>
                                        <p:tgtEl>
                                          <p:spTgt spid="117"/>
                                        </p:tgtEl>
                                        <p:attrNameLst>
                                          <p:attrName>ppt_w</p:attrName>
                                        </p:attrNameLst>
                                      </p:cBhvr>
                                      <p:tavLst>
                                        <p:tav tm="0">
                                          <p:val>
                                            <p:fltVal val="0"/>
                                          </p:val>
                                        </p:tav>
                                        <p:tav tm="100000">
                                          <p:val>
                                            <p:strVal val="#ppt_w"/>
                                          </p:val>
                                        </p:tav>
                                      </p:tavLst>
                                    </p:anim>
                                    <p:anim calcmode="lin" valueType="num">
                                      <p:cBhvr>
                                        <p:cTn id="103" dur="500" fill="hold"/>
                                        <p:tgtEl>
                                          <p:spTgt spid="117"/>
                                        </p:tgtEl>
                                        <p:attrNameLst>
                                          <p:attrName>ppt_h</p:attrName>
                                        </p:attrNameLst>
                                      </p:cBhvr>
                                      <p:tavLst>
                                        <p:tav tm="0">
                                          <p:val>
                                            <p:fltVal val="0"/>
                                          </p:val>
                                        </p:tav>
                                        <p:tav tm="100000">
                                          <p:val>
                                            <p:strVal val="#ppt_h"/>
                                          </p:val>
                                        </p:tav>
                                      </p:tavLst>
                                    </p:anim>
                                    <p:animEffect transition="in" filter="fade">
                                      <p:cBhvr>
                                        <p:cTn id="104" dur="500"/>
                                        <p:tgtEl>
                                          <p:spTgt spid="117"/>
                                        </p:tgtEl>
                                      </p:cBhvr>
                                    </p:animEffect>
                                  </p:childTnLst>
                                </p:cTn>
                              </p:par>
                              <p:par>
                                <p:cTn id="105" presetID="53" presetClass="entr" presetSubtype="16" fill="hold" nodeType="withEffect">
                                  <p:stCondLst>
                                    <p:cond delay="3250"/>
                                  </p:stCondLst>
                                  <p:childTnLst>
                                    <p:set>
                                      <p:cBhvr>
                                        <p:cTn id="106" dur="1" fill="hold">
                                          <p:stCondLst>
                                            <p:cond delay="0"/>
                                          </p:stCondLst>
                                        </p:cTn>
                                        <p:tgtEl>
                                          <p:spTgt spid="120"/>
                                        </p:tgtEl>
                                        <p:attrNameLst>
                                          <p:attrName>style.visibility</p:attrName>
                                        </p:attrNameLst>
                                      </p:cBhvr>
                                      <p:to>
                                        <p:strVal val="visible"/>
                                      </p:to>
                                    </p:set>
                                    <p:anim calcmode="lin" valueType="num">
                                      <p:cBhvr>
                                        <p:cTn id="107" dur="500" fill="hold"/>
                                        <p:tgtEl>
                                          <p:spTgt spid="120"/>
                                        </p:tgtEl>
                                        <p:attrNameLst>
                                          <p:attrName>ppt_w</p:attrName>
                                        </p:attrNameLst>
                                      </p:cBhvr>
                                      <p:tavLst>
                                        <p:tav tm="0">
                                          <p:val>
                                            <p:fltVal val="0"/>
                                          </p:val>
                                        </p:tav>
                                        <p:tav tm="100000">
                                          <p:val>
                                            <p:strVal val="#ppt_w"/>
                                          </p:val>
                                        </p:tav>
                                      </p:tavLst>
                                    </p:anim>
                                    <p:anim calcmode="lin" valueType="num">
                                      <p:cBhvr>
                                        <p:cTn id="108" dur="500" fill="hold"/>
                                        <p:tgtEl>
                                          <p:spTgt spid="120"/>
                                        </p:tgtEl>
                                        <p:attrNameLst>
                                          <p:attrName>ppt_h</p:attrName>
                                        </p:attrNameLst>
                                      </p:cBhvr>
                                      <p:tavLst>
                                        <p:tav tm="0">
                                          <p:val>
                                            <p:fltVal val="0"/>
                                          </p:val>
                                        </p:tav>
                                        <p:tav tm="100000">
                                          <p:val>
                                            <p:strVal val="#ppt_h"/>
                                          </p:val>
                                        </p:tav>
                                      </p:tavLst>
                                    </p:anim>
                                    <p:animEffect transition="in" filter="fade">
                                      <p:cBhvr>
                                        <p:cTn id="109" dur="500"/>
                                        <p:tgtEl>
                                          <p:spTgt spid="120"/>
                                        </p:tgtEl>
                                      </p:cBhvr>
                                    </p:animEffect>
                                  </p:childTnLst>
                                </p:cTn>
                              </p:par>
                              <p:par>
                                <p:cTn id="110" presetID="53" presetClass="entr" presetSubtype="16" fill="hold" nodeType="withEffect">
                                  <p:stCondLst>
                                    <p:cond delay="3500"/>
                                  </p:stCondLst>
                                  <p:childTnLst>
                                    <p:set>
                                      <p:cBhvr>
                                        <p:cTn id="111" dur="1" fill="hold">
                                          <p:stCondLst>
                                            <p:cond delay="0"/>
                                          </p:stCondLst>
                                        </p:cTn>
                                        <p:tgtEl>
                                          <p:spTgt spid="123"/>
                                        </p:tgtEl>
                                        <p:attrNameLst>
                                          <p:attrName>style.visibility</p:attrName>
                                        </p:attrNameLst>
                                      </p:cBhvr>
                                      <p:to>
                                        <p:strVal val="visible"/>
                                      </p:to>
                                    </p:set>
                                    <p:anim calcmode="lin" valueType="num">
                                      <p:cBhvr>
                                        <p:cTn id="112" dur="500" fill="hold"/>
                                        <p:tgtEl>
                                          <p:spTgt spid="123"/>
                                        </p:tgtEl>
                                        <p:attrNameLst>
                                          <p:attrName>ppt_w</p:attrName>
                                        </p:attrNameLst>
                                      </p:cBhvr>
                                      <p:tavLst>
                                        <p:tav tm="0">
                                          <p:val>
                                            <p:fltVal val="0"/>
                                          </p:val>
                                        </p:tav>
                                        <p:tav tm="100000">
                                          <p:val>
                                            <p:strVal val="#ppt_w"/>
                                          </p:val>
                                        </p:tav>
                                      </p:tavLst>
                                    </p:anim>
                                    <p:anim calcmode="lin" valueType="num">
                                      <p:cBhvr>
                                        <p:cTn id="113" dur="500" fill="hold"/>
                                        <p:tgtEl>
                                          <p:spTgt spid="123"/>
                                        </p:tgtEl>
                                        <p:attrNameLst>
                                          <p:attrName>ppt_h</p:attrName>
                                        </p:attrNameLst>
                                      </p:cBhvr>
                                      <p:tavLst>
                                        <p:tav tm="0">
                                          <p:val>
                                            <p:fltVal val="0"/>
                                          </p:val>
                                        </p:tav>
                                        <p:tav tm="100000">
                                          <p:val>
                                            <p:strVal val="#ppt_h"/>
                                          </p:val>
                                        </p:tav>
                                      </p:tavLst>
                                    </p:anim>
                                    <p:animEffect transition="in" filter="fade">
                                      <p:cBhvr>
                                        <p:cTn id="114" dur="500"/>
                                        <p:tgtEl>
                                          <p:spTgt spid="123"/>
                                        </p:tgtEl>
                                      </p:cBhvr>
                                    </p:animEffect>
                                  </p:childTnLst>
                                </p:cTn>
                              </p:par>
                              <p:par>
                                <p:cTn id="115" presetID="53" presetClass="entr" presetSubtype="16" fill="hold" nodeType="withEffect">
                                  <p:stCondLst>
                                    <p:cond delay="3500"/>
                                  </p:stCondLst>
                                  <p:childTnLst>
                                    <p:set>
                                      <p:cBhvr>
                                        <p:cTn id="116" dur="1" fill="hold">
                                          <p:stCondLst>
                                            <p:cond delay="0"/>
                                          </p:stCondLst>
                                        </p:cTn>
                                        <p:tgtEl>
                                          <p:spTgt spid="126"/>
                                        </p:tgtEl>
                                        <p:attrNameLst>
                                          <p:attrName>style.visibility</p:attrName>
                                        </p:attrNameLst>
                                      </p:cBhvr>
                                      <p:to>
                                        <p:strVal val="visible"/>
                                      </p:to>
                                    </p:set>
                                    <p:anim calcmode="lin" valueType="num">
                                      <p:cBhvr>
                                        <p:cTn id="117" dur="500" fill="hold"/>
                                        <p:tgtEl>
                                          <p:spTgt spid="126"/>
                                        </p:tgtEl>
                                        <p:attrNameLst>
                                          <p:attrName>ppt_w</p:attrName>
                                        </p:attrNameLst>
                                      </p:cBhvr>
                                      <p:tavLst>
                                        <p:tav tm="0">
                                          <p:val>
                                            <p:fltVal val="0"/>
                                          </p:val>
                                        </p:tav>
                                        <p:tav tm="100000">
                                          <p:val>
                                            <p:strVal val="#ppt_w"/>
                                          </p:val>
                                        </p:tav>
                                      </p:tavLst>
                                    </p:anim>
                                    <p:anim calcmode="lin" valueType="num">
                                      <p:cBhvr>
                                        <p:cTn id="118" dur="500" fill="hold"/>
                                        <p:tgtEl>
                                          <p:spTgt spid="126"/>
                                        </p:tgtEl>
                                        <p:attrNameLst>
                                          <p:attrName>ppt_h</p:attrName>
                                        </p:attrNameLst>
                                      </p:cBhvr>
                                      <p:tavLst>
                                        <p:tav tm="0">
                                          <p:val>
                                            <p:fltVal val="0"/>
                                          </p:val>
                                        </p:tav>
                                        <p:tav tm="100000">
                                          <p:val>
                                            <p:strVal val="#ppt_h"/>
                                          </p:val>
                                        </p:tav>
                                      </p:tavLst>
                                    </p:anim>
                                    <p:animEffect transition="in" filter="fade">
                                      <p:cBhvr>
                                        <p:cTn id="119" dur="500"/>
                                        <p:tgtEl>
                                          <p:spTgt spid="126"/>
                                        </p:tgtEl>
                                      </p:cBhvr>
                                    </p:animEffect>
                                  </p:childTnLst>
                                </p:cTn>
                              </p:par>
                              <p:par>
                                <p:cTn id="120" presetID="22" presetClass="entr" presetSubtype="8" fill="hold" nodeType="withEffect">
                                  <p:stCondLst>
                                    <p:cond delay="3750"/>
                                  </p:stCondLst>
                                  <p:childTnLst>
                                    <p:set>
                                      <p:cBhvr>
                                        <p:cTn id="121" dur="1" fill="hold">
                                          <p:stCondLst>
                                            <p:cond delay="0"/>
                                          </p:stCondLst>
                                        </p:cTn>
                                        <p:tgtEl>
                                          <p:spTgt spid="133"/>
                                        </p:tgtEl>
                                        <p:attrNameLst>
                                          <p:attrName>style.visibility</p:attrName>
                                        </p:attrNameLst>
                                      </p:cBhvr>
                                      <p:to>
                                        <p:strVal val="visible"/>
                                      </p:to>
                                    </p:set>
                                    <p:animEffect transition="in" filter="wipe(left)">
                                      <p:cBhvr>
                                        <p:cTn id="122" dur="500"/>
                                        <p:tgtEl>
                                          <p:spTgt spid="133"/>
                                        </p:tgtEl>
                                      </p:cBhvr>
                                    </p:animEffect>
                                  </p:childTnLst>
                                </p:cTn>
                              </p:par>
                              <p:par>
                                <p:cTn id="123" presetID="23" presetClass="entr" presetSubtype="288" fill="hold" nodeType="withEffect">
                                  <p:stCondLst>
                                    <p:cond delay="3750"/>
                                  </p:stCondLst>
                                  <p:childTnLst>
                                    <p:set>
                                      <p:cBhvr>
                                        <p:cTn id="124" dur="1" fill="hold">
                                          <p:stCondLst>
                                            <p:cond delay="0"/>
                                          </p:stCondLst>
                                        </p:cTn>
                                        <p:tgtEl>
                                          <p:spTgt spid="16"/>
                                        </p:tgtEl>
                                        <p:attrNameLst>
                                          <p:attrName>style.visibility</p:attrName>
                                        </p:attrNameLst>
                                      </p:cBhvr>
                                      <p:to>
                                        <p:strVal val="visible"/>
                                      </p:to>
                                    </p:set>
                                    <p:anim calcmode="lin" valueType="num">
                                      <p:cBhvr>
                                        <p:cTn id="125" dur="500" fill="hold"/>
                                        <p:tgtEl>
                                          <p:spTgt spid="16"/>
                                        </p:tgtEl>
                                        <p:attrNameLst>
                                          <p:attrName>ppt_w</p:attrName>
                                        </p:attrNameLst>
                                      </p:cBhvr>
                                      <p:tavLst>
                                        <p:tav tm="0">
                                          <p:val>
                                            <p:strVal val="4/3*#ppt_w"/>
                                          </p:val>
                                        </p:tav>
                                        <p:tav tm="100000">
                                          <p:val>
                                            <p:strVal val="#ppt_w"/>
                                          </p:val>
                                        </p:tav>
                                      </p:tavLst>
                                    </p:anim>
                                    <p:anim calcmode="lin" valueType="num">
                                      <p:cBhvr>
                                        <p:cTn id="126" dur="500" fill="hold"/>
                                        <p:tgtEl>
                                          <p:spTgt spid="16"/>
                                        </p:tgtEl>
                                        <p:attrNameLst>
                                          <p:attrName>ppt_h</p:attrName>
                                        </p:attrNameLst>
                                      </p:cBhvr>
                                      <p:tavLst>
                                        <p:tav tm="0">
                                          <p:val>
                                            <p:strVal val="4/3*#ppt_h"/>
                                          </p:val>
                                        </p:tav>
                                        <p:tav tm="100000">
                                          <p:val>
                                            <p:strVal val="#ppt_h"/>
                                          </p:val>
                                        </p:tav>
                                      </p:tavLst>
                                    </p:anim>
                                  </p:childTnLst>
                                </p:cTn>
                              </p:par>
                              <p:par>
                                <p:cTn id="127" presetID="22" presetClass="entr" presetSubtype="8" fill="hold" nodeType="withEffect">
                                  <p:stCondLst>
                                    <p:cond delay="4000"/>
                                  </p:stCondLst>
                                  <p:childTnLst>
                                    <p:set>
                                      <p:cBhvr>
                                        <p:cTn id="128" dur="1" fill="hold">
                                          <p:stCondLst>
                                            <p:cond delay="0"/>
                                          </p:stCondLst>
                                        </p:cTn>
                                        <p:tgtEl>
                                          <p:spTgt spid="21"/>
                                        </p:tgtEl>
                                        <p:attrNameLst>
                                          <p:attrName>style.visibility</p:attrName>
                                        </p:attrNameLst>
                                      </p:cBhvr>
                                      <p:to>
                                        <p:strVal val="visible"/>
                                      </p:to>
                                    </p:set>
                                    <p:animEffect transition="in" filter="wipe(left)">
                                      <p:cBhvr>
                                        <p:cTn id="1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bwMode="auto">
          <a:xfrm>
            <a:off x="2205038" y="2549525"/>
            <a:ext cx="1503362" cy="1503363"/>
            <a:chOff x="2204611" y="2549785"/>
            <a:chExt cx="1503789" cy="1503788"/>
          </a:xfrm>
        </p:grpSpPr>
        <p:grpSp>
          <p:nvGrpSpPr>
            <p:cNvPr id="24623" name="组合 7172"/>
            <p:cNvGrpSpPr/>
            <p:nvPr/>
          </p:nvGrpSpPr>
          <p:grpSpPr bwMode="auto">
            <a:xfrm>
              <a:off x="2204611" y="2549785"/>
              <a:ext cx="1503789" cy="1503788"/>
              <a:chOff x="2017777" y="1930520"/>
              <a:chExt cx="1048683" cy="1048683"/>
            </a:xfrm>
          </p:grpSpPr>
          <p:sp>
            <p:nvSpPr>
              <p:cNvPr id="7" name="泪滴形 6"/>
              <p:cNvSpPr/>
              <p:nvPr/>
            </p:nvSpPr>
            <p:spPr>
              <a:xfrm flipH="1">
                <a:off x="2017777" y="1930520"/>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5" name="椭圆 14"/>
              <p:cNvSpPr/>
              <p:nvPr/>
            </p:nvSpPr>
            <p:spPr>
              <a:xfrm>
                <a:off x="2064287"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4624" name="TextBox 10"/>
            <p:cNvSpPr txBox="1">
              <a:spLocks noChangeArrowheads="1"/>
            </p:cNvSpPr>
            <p:nvPr/>
          </p:nvSpPr>
          <p:spPr bwMode="auto">
            <a:xfrm>
              <a:off x="2482462" y="2579586"/>
              <a:ext cx="899708"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13%</a:t>
              </a:r>
              <a:endParaRPr lang="zh-CN" altLang="en-US" sz="3600">
                <a:solidFill>
                  <a:schemeClr val="bg1"/>
                </a:solidFill>
                <a:latin typeface="Bebas" pitchFamily="2" charset="0"/>
              </a:endParaRPr>
            </a:p>
          </p:txBody>
        </p:sp>
        <p:sp>
          <p:nvSpPr>
            <p:cNvPr id="24625" name="TextBox 22"/>
            <p:cNvSpPr txBox="1">
              <a:spLocks noChangeArrowheads="1"/>
            </p:cNvSpPr>
            <p:nvPr/>
          </p:nvSpPr>
          <p:spPr bwMode="auto">
            <a:xfrm>
              <a:off x="2482462" y="3121632"/>
              <a:ext cx="1204423" cy="5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The leader of professional PPT designer in China. </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21" name="组合 20"/>
          <p:cNvGrpSpPr/>
          <p:nvPr/>
        </p:nvGrpSpPr>
        <p:grpSpPr bwMode="auto">
          <a:xfrm>
            <a:off x="625475" y="2549525"/>
            <a:ext cx="1503363" cy="1503363"/>
            <a:chOff x="624822" y="2549785"/>
            <a:chExt cx="1503789" cy="1503788"/>
          </a:xfrm>
        </p:grpSpPr>
        <p:grpSp>
          <p:nvGrpSpPr>
            <p:cNvPr id="24618" name="组合 7173"/>
            <p:cNvGrpSpPr/>
            <p:nvPr/>
          </p:nvGrpSpPr>
          <p:grpSpPr bwMode="auto">
            <a:xfrm>
              <a:off x="624822" y="2549785"/>
              <a:ext cx="1503789" cy="1503788"/>
              <a:chOff x="916094" y="1930520"/>
              <a:chExt cx="1048683" cy="1048683"/>
            </a:xfrm>
          </p:grpSpPr>
          <p:sp>
            <p:nvSpPr>
              <p:cNvPr id="2" name="泪滴形 1"/>
              <p:cNvSpPr/>
              <p:nvPr/>
            </p:nvSpPr>
            <p:spPr>
              <a:xfrm>
                <a:off x="916094" y="1930520"/>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6" name="椭圆 15"/>
              <p:cNvSpPr/>
              <p:nvPr/>
            </p:nvSpPr>
            <p:spPr>
              <a:xfrm>
                <a:off x="1798671"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4619" name="TextBox 11"/>
            <p:cNvSpPr txBox="1">
              <a:spLocks noChangeArrowheads="1"/>
            </p:cNvSpPr>
            <p:nvPr/>
          </p:nvSpPr>
          <p:spPr bwMode="auto">
            <a:xfrm>
              <a:off x="857957" y="2579586"/>
              <a:ext cx="972087"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29%</a:t>
              </a:r>
              <a:endParaRPr lang="zh-CN" altLang="en-US" sz="3600">
                <a:solidFill>
                  <a:schemeClr val="bg1"/>
                </a:solidFill>
                <a:latin typeface="Bebas" pitchFamily="2" charset="0"/>
              </a:endParaRPr>
            </a:p>
          </p:txBody>
        </p:sp>
        <p:sp>
          <p:nvSpPr>
            <p:cNvPr id="24620" name="TextBox 44"/>
            <p:cNvSpPr txBox="1">
              <a:spLocks noChangeArrowheads="1"/>
            </p:cNvSpPr>
            <p:nvPr/>
          </p:nvSpPr>
          <p:spPr bwMode="auto">
            <a:xfrm>
              <a:off x="857957" y="3121632"/>
              <a:ext cx="1204423" cy="5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The leader of professional PPT designer in China. </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9" name="组合 8"/>
          <p:cNvGrpSpPr/>
          <p:nvPr/>
        </p:nvGrpSpPr>
        <p:grpSpPr bwMode="auto">
          <a:xfrm>
            <a:off x="625475" y="938213"/>
            <a:ext cx="1503363" cy="1503362"/>
            <a:chOff x="624822" y="938110"/>
            <a:chExt cx="1503789" cy="1503788"/>
          </a:xfrm>
        </p:grpSpPr>
        <p:grpSp>
          <p:nvGrpSpPr>
            <p:cNvPr id="24613" name="组合 7174"/>
            <p:cNvGrpSpPr/>
            <p:nvPr/>
          </p:nvGrpSpPr>
          <p:grpSpPr bwMode="auto">
            <a:xfrm>
              <a:off x="624822" y="938110"/>
              <a:ext cx="1503789" cy="1503788"/>
              <a:chOff x="916094" y="806601"/>
              <a:chExt cx="1048683" cy="1048683"/>
            </a:xfrm>
          </p:grpSpPr>
          <p:sp>
            <p:nvSpPr>
              <p:cNvPr id="6" name="泪滴形 5"/>
              <p:cNvSpPr/>
              <p:nvPr/>
            </p:nvSpPr>
            <p:spPr>
              <a:xfrm rot="5400000">
                <a:off x="916094" y="806601"/>
                <a:ext cx="1048683" cy="1048683"/>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7" name="椭圆 16"/>
              <p:cNvSpPr/>
              <p:nvPr/>
            </p:nvSpPr>
            <p:spPr>
              <a:xfrm>
                <a:off x="179867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4614" name="TextBox 3"/>
            <p:cNvSpPr txBox="1">
              <a:spLocks noChangeArrowheads="1"/>
            </p:cNvSpPr>
            <p:nvPr/>
          </p:nvSpPr>
          <p:spPr bwMode="auto">
            <a:xfrm>
              <a:off x="857957" y="1000444"/>
              <a:ext cx="963815"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37%</a:t>
              </a:r>
              <a:endParaRPr lang="zh-CN" altLang="en-US" sz="3600">
                <a:solidFill>
                  <a:schemeClr val="bg1"/>
                </a:solidFill>
                <a:latin typeface="Bebas" pitchFamily="2" charset="0"/>
              </a:endParaRPr>
            </a:p>
          </p:txBody>
        </p:sp>
        <p:sp>
          <p:nvSpPr>
            <p:cNvPr id="24615" name="TextBox 45"/>
            <p:cNvSpPr txBox="1">
              <a:spLocks noChangeArrowheads="1"/>
            </p:cNvSpPr>
            <p:nvPr/>
          </p:nvSpPr>
          <p:spPr bwMode="auto">
            <a:xfrm>
              <a:off x="871204" y="1551497"/>
              <a:ext cx="1204423" cy="5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The leader of professional PPT designer in China. </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14" name="组合 13"/>
          <p:cNvGrpSpPr/>
          <p:nvPr/>
        </p:nvGrpSpPr>
        <p:grpSpPr bwMode="auto">
          <a:xfrm>
            <a:off x="2205038" y="938213"/>
            <a:ext cx="1503362" cy="1503362"/>
            <a:chOff x="2204611" y="938110"/>
            <a:chExt cx="1503789" cy="1503788"/>
          </a:xfrm>
        </p:grpSpPr>
        <p:grpSp>
          <p:nvGrpSpPr>
            <p:cNvPr id="24608" name="组合 7171"/>
            <p:cNvGrpSpPr/>
            <p:nvPr/>
          </p:nvGrpSpPr>
          <p:grpSpPr bwMode="auto">
            <a:xfrm>
              <a:off x="2204611" y="938110"/>
              <a:ext cx="1503789" cy="1503788"/>
              <a:chOff x="2017777" y="806601"/>
              <a:chExt cx="1048683" cy="1048683"/>
            </a:xfrm>
          </p:grpSpPr>
          <p:sp>
            <p:nvSpPr>
              <p:cNvPr id="8" name="泪滴形 7"/>
              <p:cNvSpPr/>
              <p:nvPr/>
            </p:nvSpPr>
            <p:spPr>
              <a:xfrm rot="16200000" flipH="1">
                <a:off x="2017777" y="806601"/>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椭圆 12"/>
              <p:cNvSpPr/>
              <p:nvPr/>
            </p:nvSpPr>
            <p:spPr>
              <a:xfrm>
                <a:off x="206650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4609" name="TextBox 9"/>
            <p:cNvSpPr txBox="1">
              <a:spLocks noChangeArrowheads="1"/>
            </p:cNvSpPr>
            <p:nvPr/>
          </p:nvSpPr>
          <p:spPr bwMode="auto">
            <a:xfrm>
              <a:off x="2482462" y="1000444"/>
              <a:ext cx="894881"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21%</a:t>
              </a:r>
              <a:endParaRPr lang="zh-CN" altLang="en-US" sz="3600">
                <a:solidFill>
                  <a:schemeClr val="bg1"/>
                </a:solidFill>
                <a:latin typeface="Bebas" pitchFamily="2" charset="0"/>
              </a:endParaRPr>
            </a:p>
          </p:txBody>
        </p:sp>
        <p:sp>
          <p:nvSpPr>
            <p:cNvPr id="24610" name="TextBox 49"/>
            <p:cNvSpPr txBox="1">
              <a:spLocks noChangeArrowheads="1"/>
            </p:cNvSpPr>
            <p:nvPr/>
          </p:nvSpPr>
          <p:spPr bwMode="auto">
            <a:xfrm>
              <a:off x="2482462" y="1551497"/>
              <a:ext cx="1204423" cy="75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The leader of professional PPT designer in China. </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5" name="组合 4"/>
          <p:cNvGrpSpPr/>
          <p:nvPr/>
        </p:nvGrpSpPr>
        <p:grpSpPr bwMode="auto">
          <a:xfrm>
            <a:off x="4500563" y="2765425"/>
            <a:ext cx="4124325" cy="1254125"/>
            <a:chOff x="1249046" y="3286879"/>
            <a:chExt cx="4316910" cy="1254349"/>
          </a:xfrm>
        </p:grpSpPr>
        <p:sp>
          <p:nvSpPr>
            <p:cNvPr id="24601" name="TextBox 18"/>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20" name="矩形 19"/>
            <p:cNvSpPr/>
            <p:nvPr/>
          </p:nvSpPr>
          <p:spPr>
            <a:xfrm>
              <a:off x="1445118" y="3602848"/>
              <a:ext cx="4120838" cy="938380"/>
            </a:xfrm>
            <a:prstGeom prst="rect">
              <a:avLst/>
            </a:prstGeom>
          </p:spPr>
          <p:txBody>
            <a:bodyPr>
              <a:spAutoFit/>
            </a:bodyPr>
            <a:lstStyle/>
            <a:p>
              <a:pPr algn="just"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24603" name="组合 67"/>
            <p:cNvGrpSpPr/>
            <p:nvPr/>
          </p:nvGrpSpPr>
          <p:grpSpPr bwMode="auto">
            <a:xfrm>
              <a:off x="1249046" y="3377778"/>
              <a:ext cx="156756" cy="156756"/>
              <a:chOff x="5308985" y="532629"/>
              <a:chExt cx="156756" cy="156756"/>
            </a:xfrm>
          </p:grpSpPr>
          <p:sp>
            <p:nvSpPr>
              <p:cNvPr id="69" name="圆角矩形 6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0" name="等腰三角形 69"/>
              <p:cNvSpPr/>
              <p:nvPr/>
            </p:nvSpPr>
            <p:spPr>
              <a:xfrm rot="5400000">
                <a:off x="5360882" y="587566"/>
                <a:ext cx="52397" cy="4652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51" name="组合 50"/>
          <p:cNvGrpSpPr/>
          <p:nvPr/>
        </p:nvGrpSpPr>
        <p:grpSpPr bwMode="auto">
          <a:xfrm>
            <a:off x="4349750" y="987425"/>
            <a:ext cx="3190875" cy="1406525"/>
            <a:chOff x="4932040" y="1203598"/>
            <a:chExt cx="3190780" cy="1406819"/>
          </a:xfrm>
        </p:grpSpPr>
        <p:grpSp>
          <p:nvGrpSpPr>
            <p:cNvPr id="24590" name="组合 51"/>
            <p:cNvGrpSpPr/>
            <p:nvPr/>
          </p:nvGrpSpPr>
          <p:grpSpPr bwMode="auto">
            <a:xfrm>
              <a:off x="4932040" y="1268355"/>
              <a:ext cx="2721818" cy="1287072"/>
              <a:chOff x="4524802" y="729588"/>
              <a:chExt cx="2721818" cy="1521353"/>
            </a:xfrm>
          </p:grpSpPr>
          <p:sp>
            <p:nvSpPr>
              <p:cNvPr id="58" name="矩形 57"/>
              <p:cNvSpPr/>
              <p:nvPr/>
            </p:nvSpPr>
            <p:spPr>
              <a:xfrm>
                <a:off x="5148671" y="1077214"/>
                <a:ext cx="2098613" cy="2027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9" name="矩形 58"/>
              <p:cNvSpPr/>
              <p:nvPr/>
            </p:nvSpPr>
            <p:spPr>
              <a:xfrm>
                <a:off x="6109080" y="1385019"/>
                <a:ext cx="1138204" cy="2045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0" name="矩形 59"/>
              <p:cNvSpPr/>
              <p:nvPr/>
            </p:nvSpPr>
            <p:spPr>
              <a:xfrm>
                <a:off x="6397996" y="1692824"/>
                <a:ext cx="849288" cy="2045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1" name="矩形 60"/>
              <p:cNvSpPr/>
              <p:nvPr/>
            </p:nvSpPr>
            <p:spPr>
              <a:xfrm>
                <a:off x="6974242" y="2047551"/>
                <a:ext cx="273042" cy="2027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2" name="矩形 61"/>
              <p:cNvSpPr/>
              <p:nvPr/>
            </p:nvSpPr>
            <p:spPr>
              <a:xfrm>
                <a:off x="4524802" y="729996"/>
                <a:ext cx="2722482" cy="2027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4591" name="TextBox 52"/>
            <p:cNvSpPr txBox="1">
              <a:spLocks noChangeArrowheads="1"/>
            </p:cNvSpPr>
            <p:nvPr/>
          </p:nvSpPr>
          <p:spPr bwMode="auto">
            <a:xfrm>
              <a:off x="7631980" y="120359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42%</a:t>
              </a:r>
              <a:endParaRPr lang="zh-CN" altLang="en-US" sz="1200">
                <a:latin typeface="Arial" panose="020B0604020202020204" pitchFamily="34" charset="0"/>
                <a:cs typeface="Arial" panose="020B0604020202020204" pitchFamily="34" charset="0"/>
              </a:endParaRPr>
            </a:p>
          </p:txBody>
        </p:sp>
        <p:sp>
          <p:nvSpPr>
            <p:cNvPr id="24592" name="TextBox 53"/>
            <p:cNvSpPr txBox="1">
              <a:spLocks noChangeArrowheads="1"/>
            </p:cNvSpPr>
            <p:nvPr/>
          </p:nvSpPr>
          <p:spPr bwMode="auto">
            <a:xfrm>
              <a:off x="7631980" y="1486053"/>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31%</a:t>
              </a:r>
              <a:endParaRPr lang="zh-CN" altLang="en-US" sz="1200">
                <a:latin typeface="Arial" panose="020B0604020202020204" pitchFamily="34" charset="0"/>
                <a:cs typeface="Arial" panose="020B0604020202020204" pitchFamily="34" charset="0"/>
              </a:endParaRPr>
            </a:p>
          </p:txBody>
        </p:sp>
        <p:sp>
          <p:nvSpPr>
            <p:cNvPr id="24593" name="TextBox 54"/>
            <p:cNvSpPr txBox="1">
              <a:spLocks noChangeArrowheads="1"/>
            </p:cNvSpPr>
            <p:nvPr/>
          </p:nvSpPr>
          <p:spPr bwMode="auto">
            <a:xfrm>
              <a:off x="7631980" y="176850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15%</a:t>
              </a:r>
              <a:endParaRPr lang="zh-CN" altLang="en-US" sz="1200">
                <a:latin typeface="Arial" panose="020B0604020202020204" pitchFamily="34" charset="0"/>
                <a:cs typeface="Arial" panose="020B0604020202020204" pitchFamily="34" charset="0"/>
              </a:endParaRPr>
            </a:p>
          </p:txBody>
        </p:sp>
        <p:sp>
          <p:nvSpPr>
            <p:cNvPr id="24594" name="TextBox 55"/>
            <p:cNvSpPr txBox="1">
              <a:spLocks noChangeArrowheads="1"/>
            </p:cNvSpPr>
            <p:nvPr/>
          </p:nvSpPr>
          <p:spPr bwMode="auto">
            <a:xfrm>
              <a:off x="7631980" y="2050963"/>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9%</a:t>
              </a:r>
              <a:endParaRPr lang="zh-CN" altLang="en-US" sz="1200">
                <a:latin typeface="Arial" panose="020B0604020202020204" pitchFamily="34" charset="0"/>
                <a:cs typeface="Arial" panose="020B0604020202020204" pitchFamily="34" charset="0"/>
              </a:endParaRPr>
            </a:p>
          </p:txBody>
        </p:sp>
        <p:sp>
          <p:nvSpPr>
            <p:cNvPr id="24595" name="TextBox 56"/>
            <p:cNvSpPr txBox="1">
              <a:spLocks noChangeArrowheads="1"/>
            </p:cNvSpPr>
            <p:nvPr/>
          </p:nvSpPr>
          <p:spPr bwMode="auto">
            <a:xfrm>
              <a:off x="7631980" y="2333418"/>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3%</a:t>
              </a:r>
              <a:endParaRPr lang="zh-CN" altLang="en-US" sz="1200">
                <a:latin typeface="Arial" panose="020B0604020202020204" pitchFamily="34" charset="0"/>
                <a:cs typeface="Arial" panose="020B0604020202020204" pitchFamily="34" charset="0"/>
              </a:endParaRPr>
            </a:p>
          </p:txBody>
        </p:sp>
      </p:grpSp>
      <p:grpSp>
        <p:nvGrpSpPr>
          <p:cNvPr id="22" name="组合 21"/>
          <p:cNvGrpSpPr/>
          <p:nvPr/>
        </p:nvGrpSpPr>
        <p:grpSpPr bwMode="auto">
          <a:xfrm>
            <a:off x="7485063" y="987425"/>
            <a:ext cx="1190625" cy="1430338"/>
            <a:chOff x="7485104" y="987574"/>
            <a:chExt cx="1191352" cy="1430271"/>
          </a:xfrm>
        </p:grpSpPr>
        <p:sp>
          <p:nvSpPr>
            <p:cNvPr id="63" name="矩形 62"/>
            <p:cNvSpPr/>
            <p:nvPr/>
          </p:nvSpPr>
          <p:spPr>
            <a:xfrm>
              <a:off x="7485104" y="987574"/>
              <a:ext cx="1191352" cy="307961"/>
            </a:xfrm>
            <a:prstGeom prst="rect">
              <a:avLst/>
            </a:prstGeom>
          </p:spPr>
          <p:txBody>
            <a:bodyPr wrap="none">
              <a:spAutoFit/>
            </a:bodyPr>
            <a:lstStyle/>
            <a:p>
              <a:pPr eaLnBrk="1" fontAlgn="auto" hangingPunct="1">
                <a:spcBef>
                  <a:spcPts val="0"/>
                </a:spcBef>
                <a:spcAft>
                  <a:spcPts val="0"/>
                </a:spcAft>
                <a:defRPr/>
              </a:pPr>
              <a:r>
                <a:rPr lang="en-US" altLang="ko-KR" sz="1400" dirty="0">
                  <a:solidFill>
                    <a:schemeClr val="tx1">
                      <a:lumMod val="50000"/>
                      <a:lumOff val="50000"/>
                    </a:schemeClr>
                  </a:solidFill>
                  <a:latin typeface="Arial Black" panose="020B0A04020102020204" pitchFamily="34" charset="0"/>
                  <a:ea typeface="+mn-ea"/>
                  <a:cs typeface="Arial" panose="020B0604020202020204" pitchFamily="34" charset="0"/>
                </a:rPr>
                <a:t>ADD TEXT</a:t>
              </a:r>
              <a:endParaRPr lang="en-US" altLang="zh-CN" sz="1400" b="1" dirty="0">
                <a:solidFill>
                  <a:schemeClr val="tx1">
                    <a:lumMod val="50000"/>
                    <a:lumOff val="50000"/>
                  </a:schemeClr>
                </a:solidFill>
                <a:latin typeface="Arial" panose="020B0604020202020204" pitchFamily="34" charset="0"/>
                <a:ea typeface="+mn-ea"/>
              </a:endParaRPr>
            </a:p>
          </p:txBody>
        </p:sp>
        <p:sp>
          <p:nvSpPr>
            <p:cNvPr id="64" name="矩形 63"/>
            <p:cNvSpPr/>
            <p:nvPr/>
          </p:nvSpPr>
          <p:spPr>
            <a:xfrm>
              <a:off x="7485104" y="1362206"/>
              <a:ext cx="1191352" cy="307961"/>
            </a:xfrm>
            <a:prstGeom prst="rect">
              <a:avLst/>
            </a:prstGeom>
          </p:spPr>
          <p:txBody>
            <a:bodyPr wrap="none">
              <a:spAutoFit/>
            </a:bodyPr>
            <a:lstStyle/>
            <a:p>
              <a:pPr eaLnBrk="1" fontAlgn="auto" hangingPunct="1">
                <a:spcBef>
                  <a:spcPts val="0"/>
                </a:spcBef>
                <a:spcAft>
                  <a:spcPts val="0"/>
                </a:spcAft>
                <a:defRPr/>
              </a:pPr>
              <a:r>
                <a:rPr lang="en-US" altLang="ko-KR" sz="1400" dirty="0">
                  <a:solidFill>
                    <a:schemeClr val="tx1">
                      <a:lumMod val="50000"/>
                      <a:lumOff val="50000"/>
                    </a:schemeClr>
                  </a:solidFill>
                  <a:latin typeface="Arial Black" panose="020B0A04020102020204" pitchFamily="34" charset="0"/>
                  <a:ea typeface="+mn-ea"/>
                  <a:cs typeface="Arial" panose="020B0604020202020204" pitchFamily="34" charset="0"/>
                </a:rPr>
                <a:t>ADD TEXT</a:t>
              </a:r>
              <a:endParaRPr lang="en-US" altLang="zh-CN" sz="1400" b="1" dirty="0">
                <a:solidFill>
                  <a:schemeClr val="tx1">
                    <a:lumMod val="50000"/>
                    <a:lumOff val="50000"/>
                  </a:schemeClr>
                </a:solidFill>
                <a:latin typeface="Arial" panose="020B0604020202020204" pitchFamily="34" charset="0"/>
                <a:ea typeface="+mn-ea"/>
              </a:endParaRPr>
            </a:p>
          </p:txBody>
        </p:sp>
        <p:sp>
          <p:nvSpPr>
            <p:cNvPr id="67" name="矩形 66"/>
            <p:cNvSpPr/>
            <p:nvPr/>
          </p:nvSpPr>
          <p:spPr>
            <a:xfrm>
              <a:off x="7485104" y="1735252"/>
              <a:ext cx="1191352" cy="307961"/>
            </a:xfrm>
            <a:prstGeom prst="rect">
              <a:avLst/>
            </a:prstGeom>
          </p:spPr>
          <p:txBody>
            <a:bodyPr wrap="none">
              <a:spAutoFit/>
            </a:bodyPr>
            <a:lstStyle/>
            <a:p>
              <a:pPr eaLnBrk="1" fontAlgn="auto" hangingPunct="1">
                <a:spcBef>
                  <a:spcPts val="0"/>
                </a:spcBef>
                <a:spcAft>
                  <a:spcPts val="0"/>
                </a:spcAft>
                <a:defRPr/>
              </a:pPr>
              <a:r>
                <a:rPr lang="en-US" altLang="ko-KR" sz="1400" dirty="0">
                  <a:solidFill>
                    <a:schemeClr val="tx1">
                      <a:lumMod val="50000"/>
                      <a:lumOff val="50000"/>
                    </a:schemeClr>
                  </a:solidFill>
                  <a:latin typeface="Arial Black" panose="020B0A04020102020204" pitchFamily="34" charset="0"/>
                  <a:ea typeface="+mn-ea"/>
                  <a:cs typeface="Arial" panose="020B0604020202020204" pitchFamily="34" charset="0"/>
                </a:rPr>
                <a:t>ADD TEXT</a:t>
              </a:r>
              <a:endParaRPr lang="en-US" altLang="zh-CN" sz="1400" b="1" dirty="0">
                <a:solidFill>
                  <a:schemeClr val="tx1">
                    <a:lumMod val="50000"/>
                    <a:lumOff val="50000"/>
                  </a:schemeClr>
                </a:solidFill>
                <a:latin typeface="Arial" panose="020B0604020202020204" pitchFamily="34" charset="0"/>
                <a:ea typeface="+mn-ea"/>
              </a:endParaRPr>
            </a:p>
          </p:txBody>
        </p:sp>
        <p:sp>
          <p:nvSpPr>
            <p:cNvPr id="71" name="矩形 70"/>
            <p:cNvSpPr/>
            <p:nvPr/>
          </p:nvSpPr>
          <p:spPr>
            <a:xfrm>
              <a:off x="7485104" y="2109884"/>
              <a:ext cx="1191352" cy="307961"/>
            </a:xfrm>
            <a:prstGeom prst="rect">
              <a:avLst/>
            </a:prstGeom>
          </p:spPr>
          <p:txBody>
            <a:bodyPr wrap="none">
              <a:spAutoFit/>
            </a:bodyPr>
            <a:lstStyle/>
            <a:p>
              <a:pPr eaLnBrk="1" fontAlgn="auto" hangingPunct="1">
                <a:spcBef>
                  <a:spcPts val="0"/>
                </a:spcBef>
                <a:spcAft>
                  <a:spcPts val="0"/>
                </a:spcAft>
                <a:defRPr/>
              </a:pPr>
              <a:r>
                <a:rPr lang="en-US" altLang="ko-KR" sz="1400" dirty="0">
                  <a:solidFill>
                    <a:schemeClr val="tx1">
                      <a:lumMod val="50000"/>
                      <a:lumOff val="50000"/>
                    </a:schemeClr>
                  </a:solidFill>
                  <a:latin typeface="Arial Black" panose="020B0A04020102020204" pitchFamily="34" charset="0"/>
                  <a:ea typeface="+mn-ea"/>
                  <a:cs typeface="Arial" panose="020B0604020202020204" pitchFamily="34" charset="0"/>
                </a:rPr>
                <a:t>ADD TEXT</a:t>
              </a:r>
              <a:endParaRPr lang="en-US" altLang="zh-CN" sz="1400" b="1" dirty="0">
                <a:solidFill>
                  <a:schemeClr val="tx1">
                    <a:lumMod val="50000"/>
                    <a:lumOff val="50000"/>
                  </a:schemeClr>
                </a:solidFill>
                <a:latin typeface="Arial" panose="020B0604020202020204" pitchFamily="34" charset="0"/>
                <a:ea typeface="+mn-ea"/>
              </a:endParaRPr>
            </a:p>
          </p:txBody>
        </p:sp>
      </p:grpSp>
      <p:sp>
        <p:nvSpPr>
          <p:cNvPr id="24585" name="TextBox 4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left)">
                                      <p:cBhvr>
                                        <p:cTn id="8" dur="500"/>
                                        <p:tgtEl>
                                          <p:spTgt spid="9"/>
                                        </p:tgtEl>
                                      </p:cBhvr>
                                    </p:animEffect>
                                  </p:childTnLst>
                                </p:cTn>
                              </p:par>
                              <p:par>
                                <p:cTn id="9" presetID="12" presetClass="entr" presetSubtype="2"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ppt_x</p:attrName>
                                        </p:attrNameLst>
                                      </p:cBhvr>
                                      <p:tavLst>
                                        <p:tav tm="0">
                                          <p:val>
                                            <p:strVal val="#ppt_x+#ppt_w*1.125000"/>
                                          </p:val>
                                        </p:tav>
                                        <p:tav tm="100000">
                                          <p:val>
                                            <p:strVal val="#ppt_x"/>
                                          </p:val>
                                        </p:tav>
                                      </p:tavLst>
                                    </p:anim>
                                    <p:animEffect transition="in" filter="wipe(left)">
                                      <p:cBhvr>
                                        <p:cTn id="12" dur="500"/>
                                        <p:tgtEl>
                                          <p:spTgt spid="21"/>
                                        </p:tgtEl>
                                      </p:cBhvr>
                                    </p:animEffect>
                                  </p:childTnLst>
                                </p:cTn>
                              </p:par>
                              <p:par>
                                <p:cTn id="13" presetID="1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p:tgtEl>
                                          <p:spTgt spid="18"/>
                                        </p:tgtEl>
                                        <p:attrNameLst>
                                          <p:attrName>ppt_x</p:attrName>
                                        </p:attrNameLst>
                                      </p:cBhvr>
                                      <p:tavLst>
                                        <p:tav tm="0">
                                          <p:val>
                                            <p:strVal val="#ppt_x-#ppt_w*1.125000"/>
                                          </p:val>
                                        </p:tav>
                                        <p:tav tm="100000">
                                          <p:val>
                                            <p:strVal val="#ppt_x"/>
                                          </p:val>
                                        </p:tav>
                                      </p:tavLst>
                                    </p:anim>
                                    <p:animEffect transition="in" filter="wipe(right)">
                                      <p:cBhvr>
                                        <p:cTn id="16" dur="500"/>
                                        <p:tgtEl>
                                          <p:spTgt spid="18"/>
                                        </p:tgtEl>
                                      </p:cBhvr>
                                    </p:animEffect>
                                  </p:childTnLst>
                                </p:cTn>
                              </p:par>
                              <p:par>
                                <p:cTn id="17" presetID="1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right)">
                                      <p:cBhvr>
                                        <p:cTn id="20" dur="500"/>
                                        <p:tgtEl>
                                          <p:spTgt spid="14"/>
                                        </p:tgtEl>
                                      </p:cBhvr>
                                    </p:animEffect>
                                  </p:childTnLst>
                                </p:cTn>
                              </p:par>
                            </p:childTnLst>
                          </p:cTn>
                        </p:par>
                        <p:par>
                          <p:cTn id="21" fill="hold">
                            <p:stCondLst>
                              <p:cond delay="500"/>
                            </p:stCondLst>
                            <p:childTnLst>
                              <p:par>
                                <p:cTn id="22" presetID="12" presetClass="entr" presetSubtype="8" fill="hold" nodeType="after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right)">
                                      <p:cBhvr>
                                        <p:cTn id="25" dur="500"/>
                                        <p:tgtEl>
                                          <p:spTgt spid="51"/>
                                        </p:tgtEl>
                                      </p:cBhvr>
                                    </p:animEffect>
                                  </p:childTnLst>
                                </p:cTn>
                              </p:par>
                              <p:par>
                                <p:cTn id="26" presetID="12" presetClass="entr" presetSubtype="8"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ppt_x</p:attrName>
                                        </p:attrNameLst>
                                      </p:cBhvr>
                                      <p:tavLst>
                                        <p:tav tm="0">
                                          <p:val>
                                            <p:strVal val="#ppt_x-#ppt_w*1.125000"/>
                                          </p:val>
                                        </p:tav>
                                        <p:tav tm="100000">
                                          <p:val>
                                            <p:strVal val="#ppt_x"/>
                                          </p:val>
                                        </p:tav>
                                      </p:tavLst>
                                    </p:anim>
                                    <p:animEffect transition="in" filter="wipe(right)">
                                      <p:cBhvr>
                                        <p:cTn id="29" dur="500"/>
                                        <p:tgtEl>
                                          <p:spTgt spid="22"/>
                                        </p:tgtEl>
                                      </p:cBhvr>
                                    </p:animEffect>
                                  </p:childTnLst>
                                </p:cTn>
                              </p:par>
                              <p:par>
                                <p:cTn id="30" presetID="12" presetClass="entr" presetSubtype="1"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p:tgtEl>
                                          <p:spTgt spid="5"/>
                                        </p:tgtEl>
                                        <p:attrNameLst>
                                          <p:attrName>ppt_y</p:attrName>
                                        </p:attrNameLst>
                                      </p:cBhvr>
                                      <p:tavLst>
                                        <p:tav tm="0">
                                          <p:val>
                                            <p:strVal val="#ppt_y-#ppt_h*1.125000"/>
                                          </p:val>
                                        </p:tav>
                                        <p:tav tm="100000">
                                          <p:val>
                                            <p:strVal val="#ppt_y"/>
                                          </p:val>
                                        </p:tav>
                                      </p:tavLst>
                                    </p:anim>
                                    <p:animEffect transition="in" filter="wipe(down)">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bwMode="auto">
          <a:xfrm>
            <a:off x="500063" y="2706688"/>
            <a:ext cx="3965575" cy="1285875"/>
            <a:chOff x="499826" y="2706577"/>
            <a:chExt cx="3965541" cy="1286738"/>
          </a:xfrm>
        </p:grpSpPr>
        <p:sp>
          <p:nvSpPr>
            <p:cNvPr id="25636" name="矩形 2"/>
            <p:cNvSpPr>
              <a:spLocks noChangeArrowheads="1"/>
            </p:cNvSpPr>
            <p:nvPr/>
          </p:nvSpPr>
          <p:spPr bwMode="auto">
            <a:xfrm>
              <a:off x="522128" y="3054596"/>
              <a:ext cx="3943239"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1100">
                <a:solidFill>
                  <a:srgbClr val="717171"/>
                </a:solidFill>
                <a:latin typeface="Arial" panose="020B0604020202020204" pitchFamily="34" charset="0"/>
                <a:cs typeface="Arial" panose="020B0604020202020204" pitchFamily="34" charset="0"/>
              </a:endParaRPr>
            </a:p>
          </p:txBody>
        </p:sp>
        <p:sp>
          <p:nvSpPr>
            <p:cNvPr id="25637" name="TextBox 4"/>
            <p:cNvSpPr txBox="1">
              <a:spLocks noChangeArrowheads="1"/>
            </p:cNvSpPr>
            <p:nvPr/>
          </p:nvSpPr>
          <p:spPr bwMode="auto">
            <a:xfrm>
              <a:off x="499826" y="2706577"/>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pic>
        <p:nvPicPr>
          <p:cNvPr id="4099" name="Picture 3"/>
          <p:cNvPicPr>
            <a:picLocks noChangeAspect="1" noChangeArrowheads="1"/>
          </p:cNvPicPr>
          <p:nvPr/>
        </p:nvPicPr>
        <p:blipFill rotWithShape="1">
          <a:blip r:embed="rId1"/>
          <a:srcRect l="1207" b="22742"/>
          <a:stretch>
            <a:fillRect/>
          </a:stretch>
        </p:blipFill>
        <p:spPr bwMode="auto">
          <a:xfrm>
            <a:off x="633413" y="850900"/>
            <a:ext cx="4003675" cy="1625600"/>
          </a:xfrm>
          <a:prstGeom prst="rect">
            <a:avLst/>
          </a:prstGeom>
          <a:noFill/>
          <a:ln w="25400">
            <a:solidFill>
              <a:schemeClr val="bg1">
                <a:lumMod val="85000"/>
              </a:schemeClr>
            </a:solidFill>
          </a:ln>
          <a:effectLst/>
          <a:extLst>
            <a:ext uri="{909E8E84-426E-40DD-AFC4-6F175D3DCCD1}">
              <a14:hiddenFill xmlns:a14="http://schemas.microsoft.com/office/drawing/2010/main">
                <a:solidFill>
                  <a:schemeClr val="accent1"/>
                </a:solidFill>
              </a14:hiddenFill>
            </a:ext>
          </a:extLst>
        </p:spPr>
      </p:pic>
      <p:grpSp>
        <p:nvGrpSpPr>
          <p:cNvPr id="11" name="组合 10"/>
          <p:cNvGrpSpPr/>
          <p:nvPr/>
        </p:nvGrpSpPr>
        <p:grpSpPr bwMode="auto">
          <a:xfrm>
            <a:off x="5297488" y="1916113"/>
            <a:ext cx="3414712" cy="863600"/>
            <a:chOff x="5298052" y="1915415"/>
            <a:chExt cx="3414148" cy="864696"/>
          </a:xfrm>
        </p:grpSpPr>
        <p:sp>
          <p:nvSpPr>
            <p:cNvPr id="20" name="椭圆 19"/>
            <p:cNvSpPr/>
            <p:nvPr/>
          </p:nvSpPr>
          <p:spPr>
            <a:xfrm>
              <a:off x="5298052" y="1915415"/>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5632" name="组合 4110"/>
            <p:cNvGrpSpPr/>
            <p:nvPr/>
          </p:nvGrpSpPr>
          <p:grpSpPr bwMode="auto">
            <a:xfrm>
              <a:off x="6309429" y="1958310"/>
              <a:ext cx="2402771" cy="778906"/>
              <a:chOff x="6309429" y="1986018"/>
              <a:chExt cx="2402771" cy="778906"/>
            </a:xfrm>
          </p:grpSpPr>
          <p:sp>
            <p:nvSpPr>
              <p:cNvPr id="25634" name="矩形 20"/>
              <p:cNvSpPr>
                <a:spLocks noChangeArrowheads="1"/>
              </p:cNvSpPr>
              <p:nvPr/>
            </p:nvSpPr>
            <p:spPr bwMode="auto">
              <a:xfrm>
                <a:off x="6336833" y="2334037"/>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5635" name="TextBox 21"/>
              <p:cNvSpPr txBox="1">
                <a:spLocks noChangeArrowheads="1"/>
              </p:cNvSpPr>
              <p:nvPr/>
            </p:nvSpPr>
            <p:spPr bwMode="auto">
              <a:xfrm>
                <a:off x="6309429" y="1986018"/>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sp>
          <p:nvSpPr>
            <p:cNvPr id="4116" name="Freeform 9"/>
            <p:cNvSpPr>
              <a:spLocks noEditPoints="1"/>
            </p:cNvSpPr>
            <p:nvPr/>
          </p:nvSpPr>
          <p:spPr bwMode="auto">
            <a:xfrm>
              <a:off x="5442913" y="2123772"/>
              <a:ext cx="646214" cy="357070"/>
            </a:xfrm>
            <a:custGeom>
              <a:avLst/>
              <a:gdLst>
                <a:gd name="T0" fmla="*/ 102 w 157"/>
                <a:gd name="T1" fmla="*/ 45 h 87"/>
                <a:gd name="T2" fmla="*/ 96 w 157"/>
                <a:gd name="T3" fmla="*/ 24 h 87"/>
                <a:gd name="T4" fmla="*/ 89 w 157"/>
                <a:gd name="T5" fmla="*/ 19 h 87"/>
                <a:gd name="T6" fmla="*/ 6 w 157"/>
                <a:gd name="T7" fmla="*/ 19 h 87"/>
                <a:gd name="T8" fmla="*/ 1 w 157"/>
                <a:gd name="T9" fmla="*/ 24 h 87"/>
                <a:gd name="T10" fmla="*/ 17 w 157"/>
                <a:gd name="T11" fmla="*/ 83 h 87"/>
                <a:gd name="T12" fmla="*/ 25 w 157"/>
                <a:gd name="T13" fmla="*/ 87 h 87"/>
                <a:gd name="T14" fmla="*/ 108 w 157"/>
                <a:gd name="T15" fmla="*/ 87 h 87"/>
                <a:gd name="T16" fmla="*/ 113 w 157"/>
                <a:gd name="T17" fmla="*/ 83 h 87"/>
                <a:gd name="T18" fmla="*/ 102 w 157"/>
                <a:gd name="T19" fmla="*/ 45 h 87"/>
                <a:gd name="T20" fmla="*/ 114 w 157"/>
                <a:gd name="T21" fmla="*/ 75 h 87"/>
                <a:gd name="T22" fmla="*/ 114 w 157"/>
                <a:gd name="T23" fmla="*/ 58 h 87"/>
                <a:gd name="T24" fmla="*/ 109 w 157"/>
                <a:gd name="T25" fmla="*/ 58 h 87"/>
                <a:gd name="T26" fmla="*/ 114 w 157"/>
                <a:gd name="T27" fmla="*/ 75 h 87"/>
                <a:gd name="T28" fmla="*/ 132 w 157"/>
                <a:gd name="T29" fmla="*/ 23 h 87"/>
                <a:gd name="T30" fmla="*/ 132 w 157"/>
                <a:gd name="T31" fmla="*/ 31 h 87"/>
                <a:gd name="T32" fmla="*/ 110 w 157"/>
                <a:gd name="T33" fmla="*/ 31 h 87"/>
                <a:gd name="T34" fmla="*/ 109 w 157"/>
                <a:gd name="T35" fmla="*/ 34 h 87"/>
                <a:gd name="T36" fmla="*/ 109 w 157"/>
                <a:gd name="T37" fmla="*/ 54 h 87"/>
                <a:gd name="T38" fmla="*/ 110 w 157"/>
                <a:gd name="T39" fmla="*/ 56 h 87"/>
                <a:gd name="T40" fmla="*/ 132 w 157"/>
                <a:gd name="T41" fmla="*/ 56 h 87"/>
                <a:gd name="T42" fmla="*/ 132 w 157"/>
                <a:gd name="T43" fmla="*/ 65 h 87"/>
                <a:gd name="T44" fmla="*/ 157 w 157"/>
                <a:gd name="T45" fmla="*/ 44 h 87"/>
                <a:gd name="T46" fmla="*/ 132 w 157"/>
                <a:gd name="T47" fmla="*/ 23 h 87"/>
                <a:gd name="T48" fmla="*/ 100 w 157"/>
                <a:gd name="T49" fmla="*/ 23 h 87"/>
                <a:gd name="T50" fmla="*/ 105 w 157"/>
                <a:gd name="T51" fmla="*/ 42 h 87"/>
                <a:gd name="T52" fmla="*/ 106 w 157"/>
                <a:gd name="T53" fmla="*/ 46 h 87"/>
                <a:gd name="T54" fmla="*/ 106 w 157"/>
                <a:gd name="T55" fmla="*/ 32 h 87"/>
                <a:gd name="T56" fmla="*/ 107 w 157"/>
                <a:gd name="T57" fmla="*/ 30 h 87"/>
                <a:gd name="T58" fmla="*/ 114 w 157"/>
                <a:gd name="T59" fmla="*/ 30 h 87"/>
                <a:gd name="T60" fmla="*/ 114 w 157"/>
                <a:gd name="T61" fmla="*/ 6 h 87"/>
                <a:gd name="T62" fmla="*/ 108 w 157"/>
                <a:gd name="T63" fmla="*/ 0 h 87"/>
                <a:gd name="T64" fmla="*/ 79 w 157"/>
                <a:gd name="T65" fmla="*/ 0 h 87"/>
                <a:gd name="T66" fmla="*/ 72 w 157"/>
                <a:gd name="T67" fmla="*/ 6 h 87"/>
                <a:gd name="T68" fmla="*/ 72 w 157"/>
                <a:gd name="T69" fmla="*/ 12 h 87"/>
                <a:gd name="T70" fmla="*/ 25 w 157"/>
                <a:gd name="T71" fmla="*/ 12 h 87"/>
                <a:gd name="T72" fmla="*/ 19 w 157"/>
                <a:gd name="T73" fmla="*/ 16 h 87"/>
                <a:gd name="T74" fmla="*/ 89 w 157"/>
                <a:gd name="T75" fmla="*/ 16 h 87"/>
                <a:gd name="T76" fmla="*/ 100 w 157"/>
                <a:gd name="T77"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87">
                  <a:moveTo>
                    <a:pt x="102" y="45"/>
                  </a:moveTo>
                  <a:cubicBezTo>
                    <a:pt x="96" y="24"/>
                    <a:pt x="96" y="24"/>
                    <a:pt x="96" y="24"/>
                  </a:cubicBezTo>
                  <a:cubicBezTo>
                    <a:pt x="96" y="21"/>
                    <a:pt x="92" y="19"/>
                    <a:pt x="89" y="19"/>
                  </a:cubicBezTo>
                  <a:cubicBezTo>
                    <a:pt x="6" y="19"/>
                    <a:pt x="6" y="19"/>
                    <a:pt x="6" y="19"/>
                  </a:cubicBezTo>
                  <a:cubicBezTo>
                    <a:pt x="3" y="19"/>
                    <a:pt x="0" y="21"/>
                    <a:pt x="1" y="24"/>
                  </a:cubicBezTo>
                  <a:cubicBezTo>
                    <a:pt x="17" y="83"/>
                    <a:pt x="17" y="83"/>
                    <a:pt x="17" y="83"/>
                  </a:cubicBezTo>
                  <a:cubicBezTo>
                    <a:pt x="18" y="85"/>
                    <a:pt x="22" y="87"/>
                    <a:pt x="25" y="87"/>
                  </a:cubicBezTo>
                  <a:cubicBezTo>
                    <a:pt x="108" y="87"/>
                    <a:pt x="108" y="87"/>
                    <a:pt x="108" y="87"/>
                  </a:cubicBezTo>
                  <a:cubicBezTo>
                    <a:pt x="111" y="87"/>
                    <a:pt x="113" y="85"/>
                    <a:pt x="113" y="83"/>
                  </a:cubicBezTo>
                  <a:lnTo>
                    <a:pt x="102" y="45"/>
                  </a:lnTo>
                  <a:close/>
                  <a:moveTo>
                    <a:pt x="114" y="75"/>
                  </a:moveTo>
                  <a:cubicBezTo>
                    <a:pt x="114" y="58"/>
                    <a:pt x="114" y="58"/>
                    <a:pt x="114" y="58"/>
                  </a:cubicBezTo>
                  <a:cubicBezTo>
                    <a:pt x="109" y="58"/>
                    <a:pt x="109" y="58"/>
                    <a:pt x="109" y="58"/>
                  </a:cubicBezTo>
                  <a:lnTo>
                    <a:pt x="114" y="75"/>
                  </a:lnTo>
                  <a:close/>
                  <a:moveTo>
                    <a:pt x="132" y="23"/>
                  </a:moveTo>
                  <a:cubicBezTo>
                    <a:pt x="132" y="31"/>
                    <a:pt x="132" y="31"/>
                    <a:pt x="132" y="31"/>
                  </a:cubicBezTo>
                  <a:cubicBezTo>
                    <a:pt x="110" y="31"/>
                    <a:pt x="110" y="31"/>
                    <a:pt x="110" y="31"/>
                  </a:cubicBezTo>
                  <a:cubicBezTo>
                    <a:pt x="109" y="31"/>
                    <a:pt x="109" y="32"/>
                    <a:pt x="109" y="34"/>
                  </a:cubicBezTo>
                  <a:cubicBezTo>
                    <a:pt x="109" y="54"/>
                    <a:pt x="109" y="54"/>
                    <a:pt x="109" y="54"/>
                  </a:cubicBezTo>
                  <a:cubicBezTo>
                    <a:pt x="109" y="55"/>
                    <a:pt x="109" y="56"/>
                    <a:pt x="110" y="56"/>
                  </a:cubicBezTo>
                  <a:cubicBezTo>
                    <a:pt x="132" y="56"/>
                    <a:pt x="132" y="56"/>
                    <a:pt x="132" y="56"/>
                  </a:cubicBezTo>
                  <a:cubicBezTo>
                    <a:pt x="132" y="65"/>
                    <a:pt x="132" y="65"/>
                    <a:pt x="132" y="65"/>
                  </a:cubicBezTo>
                  <a:cubicBezTo>
                    <a:pt x="132" y="67"/>
                    <a:pt x="157" y="44"/>
                    <a:pt x="157" y="44"/>
                  </a:cubicBezTo>
                  <a:cubicBezTo>
                    <a:pt x="157" y="44"/>
                    <a:pt x="132" y="21"/>
                    <a:pt x="132" y="23"/>
                  </a:cubicBezTo>
                  <a:close/>
                  <a:moveTo>
                    <a:pt x="100" y="23"/>
                  </a:moveTo>
                  <a:cubicBezTo>
                    <a:pt x="105" y="42"/>
                    <a:pt x="105" y="42"/>
                    <a:pt x="105" y="42"/>
                  </a:cubicBezTo>
                  <a:cubicBezTo>
                    <a:pt x="106" y="46"/>
                    <a:pt x="106" y="46"/>
                    <a:pt x="106" y="46"/>
                  </a:cubicBezTo>
                  <a:cubicBezTo>
                    <a:pt x="106" y="32"/>
                    <a:pt x="106" y="32"/>
                    <a:pt x="106" y="32"/>
                  </a:cubicBezTo>
                  <a:cubicBezTo>
                    <a:pt x="106" y="31"/>
                    <a:pt x="107" y="30"/>
                    <a:pt x="107" y="30"/>
                  </a:cubicBezTo>
                  <a:cubicBezTo>
                    <a:pt x="114" y="30"/>
                    <a:pt x="114" y="30"/>
                    <a:pt x="114" y="30"/>
                  </a:cubicBezTo>
                  <a:cubicBezTo>
                    <a:pt x="114" y="6"/>
                    <a:pt x="114" y="6"/>
                    <a:pt x="114" y="6"/>
                  </a:cubicBezTo>
                  <a:cubicBezTo>
                    <a:pt x="114" y="3"/>
                    <a:pt x="111" y="0"/>
                    <a:pt x="108" y="0"/>
                  </a:cubicBezTo>
                  <a:cubicBezTo>
                    <a:pt x="79" y="0"/>
                    <a:pt x="79" y="0"/>
                    <a:pt x="79" y="0"/>
                  </a:cubicBezTo>
                  <a:cubicBezTo>
                    <a:pt x="75" y="0"/>
                    <a:pt x="72" y="3"/>
                    <a:pt x="72" y="6"/>
                  </a:cubicBezTo>
                  <a:cubicBezTo>
                    <a:pt x="72" y="12"/>
                    <a:pt x="72" y="12"/>
                    <a:pt x="72" y="12"/>
                  </a:cubicBezTo>
                  <a:cubicBezTo>
                    <a:pt x="25" y="12"/>
                    <a:pt x="25" y="12"/>
                    <a:pt x="25" y="12"/>
                  </a:cubicBezTo>
                  <a:cubicBezTo>
                    <a:pt x="23" y="12"/>
                    <a:pt x="20" y="14"/>
                    <a:pt x="19" y="16"/>
                  </a:cubicBezTo>
                  <a:cubicBezTo>
                    <a:pt x="89" y="16"/>
                    <a:pt x="89" y="16"/>
                    <a:pt x="89" y="16"/>
                  </a:cubicBezTo>
                  <a:cubicBezTo>
                    <a:pt x="94" y="16"/>
                    <a:pt x="98" y="19"/>
                    <a:pt x="100" y="23"/>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9" name="组合 8"/>
          <p:cNvGrpSpPr/>
          <p:nvPr/>
        </p:nvGrpSpPr>
        <p:grpSpPr bwMode="auto">
          <a:xfrm>
            <a:off x="5297488" y="808038"/>
            <a:ext cx="3414712" cy="863600"/>
            <a:chOff x="5298052" y="807492"/>
            <a:chExt cx="3414148" cy="864696"/>
          </a:xfrm>
        </p:grpSpPr>
        <p:grpSp>
          <p:nvGrpSpPr>
            <p:cNvPr id="25621" name="组合 7"/>
            <p:cNvGrpSpPr/>
            <p:nvPr/>
          </p:nvGrpSpPr>
          <p:grpSpPr bwMode="auto">
            <a:xfrm>
              <a:off x="5298052" y="807492"/>
              <a:ext cx="3414148" cy="864696"/>
              <a:chOff x="5298052" y="807492"/>
              <a:chExt cx="3414148" cy="864696"/>
            </a:xfrm>
          </p:grpSpPr>
          <p:grpSp>
            <p:nvGrpSpPr>
              <p:cNvPr id="25623" name="组合 4111"/>
              <p:cNvGrpSpPr/>
              <p:nvPr/>
            </p:nvGrpSpPr>
            <p:grpSpPr bwMode="auto">
              <a:xfrm>
                <a:off x="6309429" y="850387"/>
                <a:ext cx="2402771" cy="778906"/>
                <a:chOff x="6309429" y="921490"/>
                <a:chExt cx="2402771" cy="778906"/>
              </a:xfrm>
            </p:grpSpPr>
            <p:sp>
              <p:nvSpPr>
                <p:cNvPr id="25627" name="矩形 13"/>
                <p:cNvSpPr>
                  <a:spLocks noChangeArrowheads="1"/>
                </p:cNvSpPr>
                <p:nvPr/>
              </p:nvSpPr>
              <p:spPr bwMode="auto">
                <a:xfrm>
                  <a:off x="6336833" y="1269509"/>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5628" name="TextBox 14"/>
                <p:cNvSpPr txBox="1">
                  <a:spLocks noChangeArrowheads="1"/>
                </p:cNvSpPr>
                <p:nvPr/>
              </p:nvSpPr>
              <p:spPr bwMode="auto">
                <a:xfrm>
                  <a:off x="6309429" y="921490"/>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sp>
            <p:nvSpPr>
              <p:cNvPr id="6" name="椭圆 5"/>
              <p:cNvSpPr/>
              <p:nvPr/>
            </p:nvSpPr>
            <p:spPr>
              <a:xfrm>
                <a:off x="5298052" y="807492"/>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4117" name="Freeform 10"/>
            <p:cNvSpPr>
              <a:spLocks noEditPoints="1"/>
            </p:cNvSpPr>
            <p:nvPr/>
          </p:nvSpPr>
          <p:spPr bwMode="auto">
            <a:xfrm rot="1098525">
              <a:off x="5560218" y="936831"/>
              <a:ext cx="326830" cy="590728"/>
            </a:xfrm>
            <a:custGeom>
              <a:avLst/>
              <a:gdLst>
                <a:gd name="T0" fmla="*/ 60 w 68"/>
                <a:gd name="T1" fmla="*/ 6 h 123"/>
                <a:gd name="T2" fmla="*/ 46 w 68"/>
                <a:gd name="T3" fmla="*/ 6 h 123"/>
                <a:gd name="T4" fmla="*/ 9 w 68"/>
                <a:gd name="T5" fmla="*/ 18 h 123"/>
                <a:gd name="T6" fmla="*/ 0 w 68"/>
                <a:gd name="T7" fmla="*/ 114 h 123"/>
                <a:gd name="T8" fmla="*/ 59 w 68"/>
                <a:gd name="T9" fmla="*/ 123 h 123"/>
                <a:gd name="T10" fmla="*/ 68 w 68"/>
                <a:gd name="T11" fmla="*/ 27 h 123"/>
                <a:gd name="T12" fmla="*/ 22 w 68"/>
                <a:gd name="T13" fmla="*/ 109 h 123"/>
                <a:gd name="T14" fmla="*/ 13 w 68"/>
                <a:gd name="T15" fmla="*/ 111 h 123"/>
                <a:gd name="T16" fmla="*/ 11 w 68"/>
                <a:gd name="T17" fmla="*/ 106 h 123"/>
                <a:gd name="T18" fmla="*/ 21 w 68"/>
                <a:gd name="T19" fmla="*/ 104 h 123"/>
                <a:gd name="T20" fmla="*/ 22 w 68"/>
                <a:gd name="T21" fmla="*/ 109 h 123"/>
                <a:gd name="T22" fmla="*/ 21 w 68"/>
                <a:gd name="T23" fmla="*/ 98 h 123"/>
                <a:gd name="T24" fmla="*/ 11 w 68"/>
                <a:gd name="T25" fmla="*/ 97 h 123"/>
                <a:gd name="T26" fmla="*/ 13 w 68"/>
                <a:gd name="T27" fmla="*/ 92 h 123"/>
                <a:gd name="T28" fmla="*/ 22 w 68"/>
                <a:gd name="T29" fmla="*/ 93 h 123"/>
                <a:gd name="T30" fmla="*/ 22 w 68"/>
                <a:gd name="T31" fmla="*/ 85 h 123"/>
                <a:gd name="T32" fmla="*/ 13 w 68"/>
                <a:gd name="T33" fmla="*/ 86 h 123"/>
                <a:gd name="T34" fmla="*/ 11 w 68"/>
                <a:gd name="T35" fmla="*/ 81 h 123"/>
                <a:gd name="T36" fmla="*/ 21 w 68"/>
                <a:gd name="T37" fmla="*/ 79 h 123"/>
                <a:gd name="T38" fmla="*/ 22 w 68"/>
                <a:gd name="T39" fmla="*/ 85 h 123"/>
                <a:gd name="T40" fmla="*/ 38 w 68"/>
                <a:gd name="T41" fmla="*/ 111 h 123"/>
                <a:gd name="T42" fmla="*/ 29 w 68"/>
                <a:gd name="T43" fmla="*/ 109 h 123"/>
                <a:gd name="T44" fmla="*/ 30 w 68"/>
                <a:gd name="T45" fmla="*/ 104 h 123"/>
                <a:gd name="T46" fmla="*/ 40 w 68"/>
                <a:gd name="T47" fmla="*/ 106 h 123"/>
                <a:gd name="T48" fmla="*/ 40 w 68"/>
                <a:gd name="T49" fmla="*/ 97 h 123"/>
                <a:gd name="T50" fmla="*/ 30 w 68"/>
                <a:gd name="T51" fmla="*/ 98 h 123"/>
                <a:gd name="T52" fmla="*/ 29 w 68"/>
                <a:gd name="T53" fmla="*/ 93 h 123"/>
                <a:gd name="T54" fmla="*/ 38 w 68"/>
                <a:gd name="T55" fmla="*/ 92 h 123"/>
                <a:gd name="T56" fmla="*/ 40 w 68"/>
                <a:gd name="T57" fmla="*/ 97 h 123"/>
                <a:gd name="T58" fmla="*/ 38 w 68"/>
                <a:gd name="T59" fmla="*/ 86 h 123"/>
                <a:gd name="T60" fmla="*/ 29 w 68"/>
                <a:gd name="T61" fmla="*/ 85 h 123"/>
                <a:gd name="T62" fmla="*/ 30 w 68"/>
                <a:gd name="T63" fmla="*/ 79 h 123"/>
                <a:gd name="T64" fmla="*/ 40 w 68"/>
                <a:gd name="T65" fmla="*/ 81 h 123"/>
                <a:gd name="T66" fmla="*/ 57 w 68"/>
                <a:gd name="T67" fmla="*/ 109 h 123"/>
                <a:gd name="T68" fmla="*/ 48 w 68"/>
                <a:gd name="T69" fmla="*/ 111 h 123"/>
                <a:gd name="T70" fmla="*/ 46 w 68"/>
                <a:gd name="T71" fmla="*/ 106 h 123"/>
                <a:gd name="T72" fmla="*/ 56 w 68"/>
                <a:gd name="T73" fmla="*/ 104 h 123"/>
                <a:gd name="T74" fmla="*/ 57 w 68"/>
                <a:gd name="T75" fmla="*/ 109 h 123"/>
                <a:gd name="T76" fmla="*/ 56 w 68"/>
                <a:gd name="T77" fmla="*/ 98 h 123"/>
                <a:gd name="T78" fmla="*/ 46 w 68"/>
                <a:gd name="T79" fmla="*/ 97 h 123"/>
                <a:gd name="T80" fmla="*/ 48 w 68"/>
                <a:gd name="T81" fmla="*/ 92 h 123"/>
                <a:gd name="T82" fmla="*/ 57 w 68"/>
                <a:gd name="T83" fmla="*/ 93 h 123"/>
                <a:gd name="T84" fmla="*/ 57 w 68"/>
                <a:gd name="T85" fmla="*/ 85 h 123"/>
                <a:gd name="T86" fmla="*/ 48 w 68"/>
                <a:gd name="T87" fmla="*/ 86 h 123"/>
                <a:gd name="T88" fmla="*/ 46 w 68"/>
                <a:gd name="T89" fmla="*/ 81 h 123"/>
                <a:gd name="T90" fmla="*/ 56 w 68"/>
                <a:gd name="T91" fmla="*/ 79 h 123"/>
                <a:gd name="T92" fmla="*/ 57 w 68"/>
                <a:gd name="T93" fmla="*/ 85 h 123"/>
                <a:gd name="T94" fmla="*/ 8 w 68"/>
                <a:gd name="T95" fmla="*/ 69 h 123"/>
                <a:gd name="T96" fmla="*/ 60 w 68"/>
                <a:gd name="T97" fmla="*/ 2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123">
                  <a:moveTo>
                    <a:pt x="60" y="18"/>
                  </a:moveTo>
                  <a:cubicBezTo>
                    <a:pt x="60" y="6"/>
                    <a:pt x="60" y="6"/>
                    <a:pt x="60" y="6"/>
                  </a:cubicBezTo>
                  <a:cubicBezTo>
                    <a:pt x="60" y="3"/>
                    <a:pt x="57" y="0"/>
                    <a:pt x="53" y="0"/>
                  </a:cubicBezTo>
                  <a:cubicBezTo>
                    <a:pt x="49" y="0"/>
                    <a:pt x="46" y="3"/>
                    <a:pt x="46" y="6"/>
                  </a:cubicBezTo>
                  <a:cubicBezTo>
                    <a:pt x="46" y="18"/>
                    <a:pt x="46" y="18"/>
                    <a:pt x="46" y="18"/>
                  </a:cubicBezTo>
                  <a:cubicBezTo>
                    <a:pt x="9" y="18"/>
                    <a:pt x="9" y="18"/>
                    <a:pt x="9" y="18"/>
                  </a:cubicBezTo>
                  <a:cubicBezTo>
                    <a:pt x="4" y="18"/>
                    <a:pt x="0" y="22"/>
                    <a:pt x="0" y="27"/>
                  </a:cubicBezTo>
                  <a:cubicBezTo>
                    <a:pt x="0" y="114"/>
                    <a:pt x="0" y="114"/>
                    <a:pt x="0" y="114"/>
                  </a:cubicBezTo>
                  <a:cubicBezTo>
                    <a:pt x="0" y="119"/>
                    <a:pt x="4" y="123"/>
                    <a:pt x="9" y="123"/>
                  </a:cubicBezTo>
                  <a:cubicBezTo>
                    <a:pt x="59" y="123"/>
                    <a:pt x="59" y="123"/>
                    <a:pt x="59" y="123"/>
                  </a:cubicBezTo>
                  <a:cubicBezTo>
                    <a:pt x="64" y="123"/>
                    <a:pt x="68" y="119"/>
                    <a:pt x="68" y="114"/>
                  </a:cubicBezTo>
                  <a:cubicBezTo>
                    <a:pt x="68" y="27"/>
                    <a:pt x="68" y="27"/>
                    <a:pt x="68" y="27"/>
                  </a:cubicBezTo>
                  <a:cubicBezTo>
                    <a:pt x="68" y="22"/>
                    <a:pt x="65" y="19"/>
                    <a:pt x="60" y="18"/>
                  </a:cubicBezTo>
                  <a:close/>
                  <a:moveTo>
                    <a:pt x="22" y="109"/>
                  </a:moveTo>
                  <a:cubicBezTo>
                    <a:pt x="22" y="110"/>
                    <a:pt x="21" y="111"/>
                    <a:pt x="21" y="111"/>
                  </a:cubicBezTo>
                  <a:cubicBezTo>
                    <a:pt x="13" y="111"/>
                    <a:pt x="13" y="111"/>
                    <a:pt x="13" y="111"/>
                  </a:cubicBezTo>
                  <a:cubicBezTo>
                    <a:pt x="12" y="111"/>
                    <a:pt x="11" y="110"/>
                    <a:pt x="11" y="109"/>
                  </a:cubicBezTo>
                  <a:cubicBezTo>
                    <a:pt x="11" y="106"/>
                    <a:pt x="11" y="106"/>
                    <a:pt x="11" y="106"/>
                  </a:cubicBezTo>
                  <a:cubicBezTo>
                    <a:pt x="11" y="105"/>
                    <a:pt x="12" y="104"/>
                    <a:pt x="13" y="104"/>
                  </a:cubicBezTo>
                  <a:cubicBezTo>
                    <a:pt x="21" y="104"/>
                    <a:pt x="21" y="104"/>
                    <a:pt x="21" y="104"/>
                  </a:cubicBezTo>
                  <a:cubicBezTo>
                    <a:pt x="21" y="104"/>
                    <a:pt x="22" y="105"/>
                    <a:pt x="22" y="106"/>
                  </a:cubicBezTo>
                  <a:lnTo>
                    <a:pt x="22" y="109"/>
                  </a:lnTo>
                  <a:close/>
                  <a:moveTo>
                    <a:pt x="22" y="97"/>
                  </a:moveTo>
                  <a:cubicBezTo>
                    <a:pt x="22" y="98"/>
                    <a:pt x="21" y="98"/>
                    <a:pt x="21" y="98"/>
                  </a:cubicBezTo>
                  <a:cubicBezTo>
                    <a:pt x="13" y="98"/>
                    <a:pt x="13" y="98"/>
                    <a:pt x="13" y="98"/>
                  </a:cubicBezTo>
                  <a:cubicBezTo>
                    <a:pt x="12" y="98"/>
                    <a:pt x="11" y="98"/>
                    <a:pt x="11" y="97"/>
                  </a:cubicBezTo>
                  <a:cubicBezTo>
                    <a:pt x="11" y="93"/>
                    <a:pt x="11" y="93"/>
                    <a:pt x="11" y="93"/>
                  </a:cubicBezTo>
                  <a:cubicBezTo>
                    <a:pt x="11" y="92"/>
                    <a:pt x="12" y="92"/>
                    <a:pt x="13" y="92"/>
                  </a:cubicBezTo>
                  <a:cubicBezTo>
                    <a:pt x="21" y="92"/>
                    <a:pt x="21" y="92"/>
                    <a:pt x="21" y="92"/>
                  </a:cubicBezTo>
                  <a:cubicBezTo>
                    <a:pt x="21" y="92"/>
                    <a:pt x="22" y="92"/>
                    <a:pt x="22" y="93"/>
                  </a:cubicBezTo>
                  <a:lnTo>
                    <a:pt x="22" y="97"/>
                  </a:lnTo>
                  <a:close/>
                  <a:moveTo>
                    <a:pt x="22" y="85"/>
                  </a:moveTo>
                  <a:cubicBezTo>
                    <a:pt x="22" y="85"/>
                    <a:pt x="21" y="86"/>
                    <a:pt x="21" y="86"/>
                  </a:cubicBezTo>
                  <a:cubicBezTo>
                    <a:pt x="13" y="86"/>
                    <a:pt x="13" y="86"/>
                    <a:pt x="13" y="86"/>
                  </a:cubicBezTo>
                  <a:cubicBezTo>
                    <a:pt x="12" y="86"/>
                    <a:pt x="11" y="85"/>
                    <a:pt x="11" y="85"/>
                  </a:cubicBezTo>
                  <a:cubicBezTo>
                    <a:pt x="11" y="81"/>
                    <a:pt x="11" y="81"/>
                    <a:pt x="11" y="81"/>
                  </a:cubicBezTo>
                  <a:cubicBezTo>
                    <a:pt x="11" y="80"/>
                    <a:pt x="12" y="79"/>
                    <a:pt x="13" y="79"/>
                  </a:cubicBezTo>
                  <a:cubicBezTo>
                    <a:pt x="21" y="79"/>
                    <a:pt x="21" y="79"/>
                    <a:pt x="21" y="79"/>
                  </a:cubicBezTo>
                  <a:cubicBezTo>
                    <a:pt x="21" y="79"/>
                    <a:pt x="22" y="80"/>
                    <a:pt x="22" y="81"/>
                  </a:cubicBezTo>
                  <a:lnTo>
                    <a:pt x="22" y="85"/>
                  </a:lnTo>
                  <a:close/>
                  <a:moveTo>
                    <a:pt x="40" y="109"/>
                  </a:moveTo>
                  <a:cubicBezTo>
                    <a:pt x="40" y="110"/>
                    <a:pt x="39" y="111"/>
                    <a:pt x="38" y="111"/>
                  </a:cubicBezTo>
                  <a:cubicBezTo>
                    <a:pt x="30" y="111"/>
                    <a:pt x="30" y="111"/>
                    <a:pt x="30" y="111"/>
                  </a:cubicBezTo>
                  <a:cubicBezTo>
                    <a:pt x="29" y="111"/>
                    <a:pt x="29" y="110"/>
                    <a:pt x="29" y="109"/>
                  </a:cubicBezTo>
                  <a:cubicBezTo>
                    <a:pt x="29" y="106"/>
                    <a:pt x="29" y="106"/>
                    <a:pt x="29" y="106"/>
                  </a:cubicBezTo>
                  <a:cubicBezTo>
                    <a:pt x="29" y="105"/>
                    <a:pt x="29" y="104"/>
                    <a:pt x="30" y="104"/>
                  </a:cubicBezTo>
                  <a:cubicBezTo>
                    <a:pt x="38" y="104"/>
                    <a:pt x="38" y="104"/>
                    <a:pt x="38" y="104"/>
                  </a:cubicBezTo>
                  <a:cubicBezTo>
                    <a:pt x="39" y="104"/>
                    <a:pt x="40" y="105"/>
                    <a:pt x="40" y="106"/>
                  </a:cubicBezTo>
                  <a:lnTo>
                    <a:pt x="40" y="109"/>
                  </a:lnTo>
                  <a:close/>
                  <a:moveTo>
                    <a:pt x="40" y="97"/>
                  </a:moveTo>
                  <a:cubicBezTo>
                    <a:pt x="40" y="98"/>
                    <a:pt x="39" y="98"/>
                    <a:pt x="38" y="98"/>
                  </a:cubicBezTo>
                  <a:cubicBezTo>
                    <a:pt x="30" y="98"/>
                    <a:pt x="30" y="98"/>
                    <a:pt x="30" y="98"/>
                  </a:cubicBezTo>
                  <a:cubicBezTo>
                    <a:pt x="29" y="98"/>
                    <a:pt x="29" y="98"/>
                    <a:pt x="29" y="97"/>
                  </a:cubicBezTo>
                  <a:cubicBezTo>
                    <a:pt x="29" y="93"/>
                    <a:pt x="29" y="93"/>
                    <a:pt x="29" y="93"/>
                  </a:cubicBezTo>
                  <a:cubicBezTo>
                    <a:pt x="29" y="92"/>
                    <a:pt x="29" y="92"/>
                    <a:pt x="30" y="92"/>
                  </a:cubicBezTo>
                  <a:cubicBezTo>
                    <a:pt x="38" y="92"/>
                    <a:pt x="38" y="92"/>
                    <a:pt x="38" y="92"/>
                  </a:cubicBezTo>
                  <a:cubicBezTo>
                    <a:pt x="39" y="92"/>
                    <a:pt x="40" y="92"/>
                    <a:pt x="40" y="93"/>
                  </a:cubicBezTo>
                  <a:lnTo>
                    <a:pt x="40" y="97"/>
                  </a:lnTo>
                  <a:close/>
                  <a:moveTo>
                    <a:pt x="40" y="85"/>
                  </a:moveTo>
                  <a:cubicBezTo>
                    <a:pt x="40" y="85"/>
                    <a:pt x="39" y="86"/>
                    <a:pt x="38" y="86"/>
                  </a:cubicBezTo>
                  <a:cubicBezTo>
                    <a:pt x="30" y="86"/>
                    <a:pt x="30" y="86"/>
                    <a:pt x="30" y="86"/>
                  </a:cubicBezTo>
                  <a:cubicBezTo>
                    <a:pt x="29" y="86"/>
                    <a:pt x="29" y="85"/>
                    <a:pt x="29" y="85"/>
                  </a:cubicBezTo>
                  <a:cubicBezTo>
                    <a:pt x="29" y="81"/>
                    <a:pt x="29" y="81"/>
                    <a:pt x="29" y="81"/>
                  </a:cubicBezTo>
                  <a:cubicBezTo>
                    <a:pt x="29" y="80"/>
                    <a:pt x="29" y="79"/>
                    <a:pt x="30" y="79"/>
                  </a:cubicBezTo>
                  <a:cubicBezTo>
                    <a:pt x="38" y="79"/>
                    <a:pt x="38" y="79"/>
                    <a:pt x="38" y="79"/>
                  </a:cubicBezTo>
                  <a:cubicBezTo>
                    <a:pt x="39" y="79"/>
                    <a:pt x="40" y="80"/>
                    <a:pt x="40" y="81"/>
                  </a:cubicBezTo>
                  <a:lnTo>
                    <a:pt x="40" y="85"/>
                  </a:lnTo>
                  <a:close/>
                  <a:moveTo>
                    <a:pt x="57" y="109"/>
                  </a:moveTo>
                  <a:cubicBezTo>
                    <a:pt x="57" y="110"/>
                    <a:pt x="56" y="111"/>
                    <a:pt x="56" y="111"/>
                  </a:cubicBezTo>
                  <a:cubicBezTo>
                    <a:pt x="48" y="111"/>
                    <a:pt x="48" y="111"/>
                    <a:pt x="48" y="111"/>
                  </a:cubicBezTo>
                  <a:cubicBezTo>
                    <a:pt x="47" y="111"/>
                    <a:pt x="46" y="110"/>
                    <a:pt x="46" y="109"/>
                  </a:cubicBezTo>
                  <a:cubicBezTo>
                    <a:pt x="46" y="106"/>
                    <a:pt x="46" y="106"/>
                    <a:pt x="46" y="106"/>
                  </a:cubicBezTo>
                  <a:cubicBezTo>
                    <a:pt x="46" y="105"/>
                    <a:pt x="47" y="104"/>
                    <a:pt x="48" y="104"/>
                  </a:cubicBezTo>
                  <a:cubicBezTo>
                    <a:pt x="56" y="104"/>
                    <a:pt x="56" y="104"/>
                    <a:pt x="56" y="104"/>
                  </a:cubicBezTo>
                  <a:cubicBezTo>
                    <a:pt x="56" y="104"/>
                    <a:pt x="57" y="105"/>
                    <a:pt x="57" y="106"/>
                  </a:cubicBezTo>
                  <a:lnTo>
                    <a:pt x="57" y="109"/>
                  </a:lnTo>
                  <a:close/>
                  <a:moveTo>
                    <a:pt x="57" y="97"/>
                  </a:moveTo>
                  <a:cubicBezTo>
                    <a:pt x="57" y="98"/>
                    <a:pt x="56" y="98"/>
                    <a:pt x="56" y="98"/>
                  </a:cubicBezTo>
                  <a:cubicBezTo>
                    <a:pt x="48" y="98"/>
                    <a:pt x="48" y="98"/>
                    <a:pt x="48" y="98"/>
                  </a:cubicBezTo>
                  <a:cubicBezTo>
                    <a:pt x="47" y="98"/>
                    <a:pt x="46" y="98"/>
                    <a:pt x="46" y="97"/>
                  </a:cubicBezTo>
                  <a:cubicBezTo>
                    <a:pt x="46" y="93"/>
                    <a:pt x="46" y="93"/>
                    <a:pt x="46" y="93"/>
                  </a:cubicBezTo>
                  <a:cubicBezTo>
                    <a:pt x="46" y="92"/>
                    <a:pt x="47" y="92"/>
                    <a:pt x="48" y="92"/>
                  </a:cubicBezTo>
                  <a:cubicBezTo>
                    <a:pt x="56" y="92"/>
                    <a:pt x="56" y="92"/>
                    <a:pt x="56" y="92"/>
                  </a:cubicBezTo>
                  <a:cubicBezTo>
                    <a:pt x="56" y="92"/>
                    <a:pt x="57" y="92"/>
                    <a:pt x="57" y="93"/>
                  </a:cubicBezTo>
                  <a:lnTo>
                    <a:pt x="57" y="97"/>
                  </a:lnTo>
                  <a:close/>
                  <a:moveTo>
                    <a:pt x="57" y="85"/>
                  </a:moveTo>
                  <a:cubicBezTo>
                    <a:pt x="57" y="85"/>
                    <a:pt x="56" y="86"/>
                    <a:pt x="56" y="86"/>
                  </a:cubicBezTo>
                  <a:cubicBezTo>
                    <a:pt x="48" y="86"/>
                    <a:pt x="48" y="86"/>
                    <a:pt x="48" y="86"/>
                  </a:cubicBezTo>
                  <a:cubicBezTo>
                    <a:pt x="47" y="86"/>
                    <a:pt x="46" y="85"/>
                    <a:pt x="46" y="85"/>
                  </a:cubicBezTo>
                  <a:cubicBezTo>
                    <a:pt x="46" y="81"/>
                    <a:pt x="46" y="81"/>
                    <a:pt x="46" y="81"/>
                  </a:cubicBezTo>
                  <a:cubicBezTo>
                    <a:pt x="46" y="80"/>
                    <a:pt x="47" y="79"/>
                    <a:pt x="48" y="79"/>
                  </a:cubicBezTo>
                  <a:cubicBezTo>
                    <a:pt x="56" y="79"/>
                    <a:pt x="56" y="79"/>
                    <a:pt x="56" y="79"/>
                  </a:cubicBezTo>
                  <a:cubicBezTo>
                    <a:pt x="56" y="79"/>
                    <a:pt x="57" y="80"/>
                    <a:pt x="57" y="81"/>
                  </a:cubicBezTo>
                  <a:lnTo>
                    <a:pt x="57" y="85"/>
                  </a:lnTo>
                  <a:close/>
                  <a:moveTo>
                    <a:pt x="60" y="69"/>
                  </a:moveTo>
                  <a:cubicBezTo>
                    <a:pt x="8" y="69"/>
                    <a:pt x="8" y="69"/>
                    <a:pt x="8" y="69"/>
                  </a:cubicBezTo>
                  <a:cubicBezTo>
                    <a:pt x="8" y="26"/>
                    <a:pt x="8" y="26"/>
                    <a:pt x="8" y="26"/>
                  </a:cubicBezTo>
                  <a:cubicBezTo>
                    <a:pt x="60" y="26"/>
                    <a:pt x="60" y="26"/>
                    <a:pt x="60" y="26"/>
                  </a:cubicBezTo>
                  <a:lnTo>
                    <a:pt x="60" y="69"/>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2" name="组合 11"/>
          <p:cNvGrpSpPr/>
          <p:nvPr/>
        </p:nvGrpSpPr>
        <p:grpSpPr bwMode="auto">
          <a:xfrm>
            <a:off x="5297488" y="3022600"/>
            <a:ext cx="3414712" cy="865188"/>
            <a:chOff x="5298052" y="3023337"/>
            <a:chExt cx="3414148" cy="864696"/>
          </a:xfrm>
        </p:grpSpPr>
        <p:grpSp>
          <p:nvGrpSpPr>
            <p:cNvPr id="25614" name="组合 4109"/>
            <p:cNvGrpSpPr/>
            <p:nvPr/>
          </p:nvGrpSpPr>
          <p:grpSpPr bwMode="auto">
            <a:xfrm>
              <a:off x="6309429" y="3066232"/>
              <a:ext cx="2402771" cy="778906"/>
              <a:chOff x="6309429" y="3078837"/>
              <a:chExt cx="2402771" cy="778906"/>
            </a:xfrm>
          </p:grpSpPr>
          <p:sp>
            <p:nvSpPr>
              <p:cNvPr id="25619" name="矩形 17"/>
              <p:cNvSpPr>
                <a:spLocks noChangeArrowheads="1"/>
              </p:cNvSpPr>
              <p:nvPr/>
            </p:nvSpPr>
            <p:spPr bwMode="auto">
              <a:xfrm>
                <a:off x="6336833" y="3426856"/>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5620" name="TextBox 18"/>
              <p:cNvSpPr txBox="1">
                <a:spLocks noChangeArrowheads="1"/>
              </p:cNvSpPr>
              <p:nvPr/>
            </p:nvSpPr>
            <p:spPr bwMode="auto">
              <a:xfrm>
                <a:off x="6309429" y="3078837"/>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sp>
          <p:nvSpPr>
            <p:cNvPr id="17" name="椭圆 16"/>
            <p:cNvSpPr/>
            <p:nvPr/>
          </p:nvSpPr>
          <p:spPr>
            <a:xfrm>
              <a:off x="5298052" y="3023337"/>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118" name="Freeform 11"/>
            <p:cNvSpPr>
              <a:spLocks noEditPoints="1"/>
            </p:cNvSpPr>
            <p:nvPr/>
          </p:nvSpPr>
          <p:spPr bwMode="auto">
            <a:xfrm>
              <a:off x="5433379" y="3192415"/>
              <a:ext cx="594042" cy="513492"/>
            </a:xfrm>
            <a:custGeom>
              <a:avLst/>
              <a:gdLst>
                <a:gd name="T0" fmla="*/ 95 w 125"/>
                <a:gd name="T1" fmla="*/ 54 h 108"/>
                <a:gd name="T2" fmla="*/ 81 w 125"/>
                <a:gd name="T3" fmla="*/ 71 h 108"/>
                <a:gd name="T4" fmla="*/ 81 w 125"/>
                <a:gd name="T5" fmla="*/ 37 h 108"/>
                <a:gd name="T6" fmla="*/ 95 w 125"/>
                <a:gd name="T7" fmla="*/ 54 h 108"/>
                <a:gd name="T8" fmla="*/ 69 w 125"/>
                <a:gd name="T9" fmla="*/ 0 h 108"/>
                <a:gd name="T10" fmla="*/ 60 w 125"/>
                <a:gd name="T11" fmla="*/ 0 h 108"/>
                <a:gd name="T12" fmla="*/ 60 w 125"/>
                <a:gd name="T13" fmla="*/ 108 h 108"/>
                <a:gd name="T14" fmla="*/ 69 w 125"/>
                <a:gd name="T15" fmla="*/ 108 h 108"/>
                <a:gd name="T16" fmla="*/ 75 w 125"/>
                <a:gd name="T17" fmla="*/ 102 h 108"/>
                <a:gd name="T18" fmla="*/ 75 w 125"/>
                <a:gd name="T19" fmla="*/ 6 h 108"/>
                <a:gd name="T20" fmla="*/ 69 w 125"/>
                <a:gd name="T21" fmla="*/ 0 h 108"/>
                <a:gd name="T22" fmla="*/ 21 w 125"/>
                <a:gd name="T23" fmla="*/ 73 h 108"/>
                <a:gd name="T24" fmla="*/ 54 w 125"/>
                <a:gd name="T25" fmla="*/ 104 h 108"/>
                <a:gd name="T26" fmla="*/ 54 w 125"/>
                <a:gd name="T27" fmla="*/ 4 h 108"/>
                <a:gd name="T28" fmla="*/ 21 w 125"/>
                <a:gd name="T29" fmla="*/ 35 h 108"/>
                <a:gd name="T30" fmla="*/ 21 w 125"/>
                <a:gd name="T31" fmla="*/ 73 h 108"/>
                <a:gd name="T32" fmla="*/ 0 w 125"/>
                <a:gd name="T33" fmla="*/ 54 h 108"/>
                <a:gd name="T34" fmla="*/ 18 w 125"/>
                <a:gd name="T35" fmla="*/ 71 h 108"/>
                <a:gd name="T36" fmla="*/ 18 w 125"/>
                <a:gd name="T37" fmla="*/ 71 h 108"/>
                <a:gd name="T38" fmla="*/ 18 w 125"/>
                <a:gd name="T39" fmla="*/ 71 h 108"/>
                <a:gd name="T40" fmla="*/ 18 w 125"/>
                <a:gd name="T41" fmla="*/ 37 h 108"/>
                <a:gd name="T42" fmla="*/ 18 w 125"/>
                <a:gd name="T43" fmla="*/ 37 h 108"/>
                <a:gd name="T44" fmla="*/ 18 w 125"/>
                <a:gd name="T45" fmla="*/ 37 h 108"/>
                <a:gd name="T46" fmla="*/ 0 w 125"/>
                <a:gd name="T47" fmla="*/ 54 h 108"/>
                <a:gd name="T48" fmla="*/ 81 w 125"/>
                <a:gd name="T49" fmla="*/ 85 h 108"/>
                <a:gd name="T50" fmla="*/ 112 w 125"/>
                <a:gd name="T51" fmla="*/ 54 h 108"/>
                <a:gd name="T52" fmla="*/ 81 w 125"/>
                <a:gd name="T53" fmla="*/ 23 h 108"/>
                <a:gd name="T54" fmla="*/ 81 w 125"/>
                <a:gd name="T55" fmla="*/ 26 h 108"/>
                <a:gd name="T56" fmla="*/ 109 w 125"/>
                <a:gd name="T57" fmla="*/ 54 h 108"/>
                <a:gd name="T58" fmla="*/ 81 w 125"/>
                <a:gd name="T59" fmla="*/ 82 h 108"/>
                <a:gd name="T60" fmla="*/ 81 w 125"/>
                <a:gd name="T61" fmla="*/ 85 h 108"/>
                <a:gd name="T62" fmla="*/ 81 w 125"/>
                <a:gd name="T63" fmla="*/ 91 h 108"/>
                <a:gd name="T64" fmla="*/ 118 w 125"/>
                <a:gd name="T65" fmla="*/ 54 h 108"/>
                <a:gd name="T66" fmla="*/ 81 w 125"/>
                <a:gd name="T67" fmla="*/ 17 h 108"/>
                <a:gd name="T68" fmla="*/ 81 w 125"/>
                <a:gd name="T69" fmla="*/ 20 h 108"/>
                <a:gd name="T70" fmla="*/ 115 w 125"/>
                <a:gd name="T71" fmla="*/ 54 h 108"/>
                <a:gd name="T72" fmla="*/ 81 w 125"/>
                <a:gd name="T73" fmla="*/ 88 h 108"/>
                <a:gd name="T74" fmla="*/ 81 w 125"/>
                <a:gd name="T75" fmla="*/ 91 h 108"/>
                <a:gd name="T76" fmla="*/ 81 w 125"/>
                <a:gd name="T77" fmla="*/ 98 h 108"/>
                <a:gd name="T78" fmla="*/ 125 w 125"/>
                <a:gd name="T79" fmla="*/ 54 h 108"/>
                <a:gd name="T80" fmla="*/ 81 w 125"/>
                <a:gd name="T81" fmla="*/ 10 h 108"/>
                <a:gd name="T82" fmla="*/ 81 w 125"/>
                <a:gd name="T83" fmla="*/ 13 h 108"/>
                <a:gd name="T84" fmla="*/ 121 w 125"/>
                <a:gd name="T85" fmla="*/ 54 h 108"/>
                <a:gd name="T86" fmla="*/ 81 w 125"/>
                <a:gd name="T87" fmla="*/ 95 h 108"/>
                <a:gd name="T88" fmla="*/ 81 w 125"/>
                <a:gd name="T89"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08">
                  <a:moveTo>
                    <a:pt x="95" y="54"/>
                  </a:moveTo>
                  <a:cubicBezTo>
                    <a:pt x="95" y="62"/>
                    <a:pt x="89" y="69"/>
                    <a:pt x="81" y="71"/>
                  </a:cubicBezTo>
                  <a:cubicBezTo>
                    <a:pt x="81" y="37"/>
                    <a:pt x="81" y="37"/>
                    <a:pt x="81" y="37"/>
                  </a:cubicBezTo>
                  <a:cubicBezTo>
                    <a:pt x="89" y="39"/>
                    <a:pt x="95" y="46"/>
                    <a:pt x="95" y="54"/>
                  </a:cubicBezTo>
                  <a:close/>
                  <a:moveTo>
                    <a:pt x="69" y="0"/>
                  </a:moveTo>
                  <a:cubicBezTo>
                    <a:pt x="60" y="0"/>
                    <a:pt x="60" y="0"/>
                    <a:pt x="60" y="0"/>
                  </a:cubicBezTo>
                  <a:cubicBezTo>
                    <a:pt x="60" y="108"/>
                    <a:pt x="60" y="108"/>
                    <a:pt x="60" y="108"/>
                  </a:cubicBezTo>
                  <a:cubicBezTo>
                    <a:pt x="69" y="108"/>
                    <a:pt x="69" y="108"/>
                    <a:pt x="69" y="108"/>
                  </a:cubicBezTo>
                  <a:cubicBezTo>
                    <a:pt x="72" y="108"/>
                    <a:pt x="75" y="105"/>
                    <a:pt x="75" y="102"/>
                  </a:cubicBezTo>
                  <a:cubicBezTo>
                    <a:pt x="75" y="6"/>
                    <a:pt x="75" y="6"/>
                    <a:pt x="75" y="6"/>
                  </a:cubicBezTo>
                  <a:cubicBezTo>
                    <a:pt x="75" y="3"/>
                    <a:pt x="72" y="0"/>
                    <a:pt x="69" y="0"/>
                  </a:cubicBezTo>
                  <a:close/>
                  <a:moveTo>
                    <a:pt x="21" y="73"/>
                  </a:moveTo>
                  <a:cubicBezTo>
                    <a:pt x="32" y="85"/>
                    <a:pt x="47" y="97"/>
                    <a:pt x="54" y="104"/>
                  </a:cubicBezTo>
                  <a:cubicBezTo>
                    <a:pt x="54" y="4"/>
                    <a:pt x="54" y="4"/>
                    <a:pt x="54" y="4"/>
                  </a:cubicBezTo>
                  <a:cubicBezTo>
                    <a:pt x="47" y="11"/>
                    <a:pt x="32" y="23"/>
                    <a:pt x="21" y="35"/>
                  </a:cubicBezTo>
                  <a:lnTo>
                    <a:pt x="21" y="73"/>
                  </a:lnTo>
                  <a:close/>
                  <a:moveTo>
                    <a:pt x="0" y="54"/>
                  </a:moveTo>
                  <a:cubicBezTo>
                    <a:pt x="0" y="62"/>
                    <a:pt x="8" y="69"/>
                    <a:pt x="18" y="71"/>
                  </a:cubicBezTo>
                  <a:cubicBezTo>
                    <a:pt x="18" y="71"/>
                    <a:pt x="18" y="71"/>
                    <a:pt x="18" y="71"/>
                  </a:cubicBezTo>
                  <a:cubicBezTo>
                    <a:pt x="18" y="71"/>
                    <a:pt x="18" y="71"/>
                    <a:pt x="18" y="71"/>
                  </a:cubicBezTo>
                  <a:cubicBezTo>
                    <a:pt x="18" y="37"/>
                    <a:pt x="18" y="37"/>
                    <a:pt x="18" y="37"/>
                  </a:cubicBezTo>
                  <a:cubicBezTo>
                    <a:pt x="18" y="37"/>
                    <a:pt x="18" y="37"/>
                    <a:pt x="18" y="37"/>
                  </a:cubicBezTo>
                  <a:cubicBezTo>
                    <a:pt x="18" y="37"/>
                    <a:pt x="18" y="37"/>
                    <a:pt x="18" y="37"/>
                  </a:cubicBezTo>
                  <a:cubicBezTo>
                    <a:pt x="8" y="39"/>
                    <a:pt x="0" y="46"/>
                    <a:pt x="0" y="54"/>
                  </a:cubicBezTo>
                  <a:close/>
                  <a:moveTo>
                    <a:pt x="81" y="85"/>
                  </a:moveTo>
                  <a:cubicBezTo>
                    <a:pt x="98" y="85"/>
                    <a:pt x="112" y="71"/>
                    <a:pt x="112" y="54"/>
                  </a:cubicBezTo>
                  <a:cubicBezTo>
                    <a:pt x="112" y="37"/>
                    <a:pt x="98" y="23"/>
                    <a:pt x="81" y="23"/>
                  </a:cubicBezTo>
                  <a:cubicBezTo>
                    <a:pt x="81" y="26"/>
                    <a:pt x="81" y="26"/>
                    <a:pt x="81" y="26"/>
                  </a:cubicBezTo>
                  <a:cubicBezTo>
                    <a:pt x="96" y="26"/>
                    <a:pt x="109" y="38"/>
                    <a:pt x="109" y="54"/>
                  </a:cubicBezTo>
                  <a:cubicBezTo>
                    <a:pt x="109" y="70"/>
                    <a:pt x="96" y="82"/>
                    <a:pt x="81" y="82"/>
                  </a:cubicBezTo>
                  <a:cubicBezTo>
                    <a:pt x="81" y="85"/>
                    <a:pt x="81" y="85"/>
                    <a:pt x="81" y="85"/>
                  </a:cubicBezTo>
                  <a:close/>
                  <a:moveTo>
                    <a:pt x="81" y="91"/>
                  </a:moveTo>
                  <a:cubicBezTo>
                    <a:pt x="101" y="91"/>
                    <a:pt x="118" y="74"/>
                    <a:pt x="118" y="54"/>
                  </a:cubicBezTo>
                  <a:cubicBezTo>
                    <a:pt x="118" y="34"/>
                    <a:pt x="101" y="17"/>
                    <a:pt x="81" y="17"/>
                  </a:cubicBezTo>
                  <a:cubicBezTo>
                    <a:pt x="81" y="20"/>
                    <a:pt x="81" y="20"/>
                    <a:pt x="81" y="20"/>
                  </a:cubicBezTo>
                  <a:cubicBezTo>
                    <a:pt x="99" y="20"/>
                    <a:pt x="115" y="35"/>
                    <a:pt x="115" y="54"/>
                  </a:cubicBezTo>
                  <a:cubicBezTo>
                    <a:pt x="115" y="73"/>
                    <a:pt x="99" y="88"/>
                    <a:pt x="81" y="88"/>
                  </a:cubicBezTo>
                  <a:cubicBezTo>
                    <a:pt x="81" y="91"/>
                    <a:pt x="81" y="91"/>
                    <a:pt x="81" y="91"/>
                  </a:cubicBezTo>
                  <a:close/>
                  <a:moveTo>
                    <a:pt x="81" y="98"/>
                  </a:moveTo>
                  <a:cubicBezTo>
                    <a:pt x="105" y="98"/>
                    <a:pt x="125" y="78"/>
                    <a:pt x="125" y="54"/>
                  </a:cubicBezTo>
                  <a:cubicBezTo>
                    <a:pt x="125" y="30"/>
                    <a:pt x="105" y="10"/>
                    <a:pt x="81" y="10"/>
                  </a:cubicBezTo>
                  <a:cubicBezTo>
                    <a:pt x="81" y="13"/>
                    <a:pt x="81" y="13"/>
                    <a:pt x="81" y="13"/>
                  </a:cubicBezTo>
                  <a:cubicBezTo>
                    <a:pt x="103" y="13"/>
                    <a:pt x="121" y="32"/>
                    <a:pt x="121" y="54"/>
                  </a:cubicBezTo>
                  <a:cubicBezTo>
                    <a:pt x="121" y="76"/>
                    <a:pt x="103" y="95"/>
                    <a:pt x="81" y="95"/>
                  </a:cubicBezTo>
                  <a:cubicBezTo>
                    <a:pt x="81" y="98"/>
                    <a:pt x="81" y="98"/>
                    <a:pt x="81" y="98"/>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0" name="组合 9"/>
          <p:cNvGrpSpPr/>
          <p:nvPr/>
        </p:nvGrpSpPr>
        <p:grpSpPr bwMode="auto">
          <a:xfrm>
            <a:off x="619125" y="4137025"/>
            <a:ext cx="649288" cy="230188"/>
            <a:chOff x="575840" y="4315074"/>
            <a:chExt cx="649859" cy="230832"/>
          </a:xfrm>
        </p:grpSpPr>
        <p:sp>
          <p:nvSpPr>
            <p:cNvPr id="2" name="圆角矩形 1"/>
            <p:cNvSpPr/>
            <p:nvPr/>
          </p:nvSpPr>
          <p:spPr>
            <a:xfrm>
              <a:off x="575840" y="4317136"/>
              <a:ext cx="621929" cy="226709"/>
            </a:xfrm>
            <a:prstGeom prst="roundRect">
              <a:avLst>
                <a:gd name="adj" fmla="val 50000"/>
              </a:avLst>
            </a:prstGeom>
            <a:solidFill>
              <a:srgbClr val="C00000"/>
            </a:solidFill>
            <a:ln>
              <a:noFill/>
            </a:ln>
            <a:effectLst>
              <a:innerShdw blurRad="254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半闭框 3"/>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chemeClr val="tx1"/>
                </a:solidFill>
              </a:endParaRPr>
            </a:p>
          </p:txBody>
        </p:sp>
        <p:sp>
          <p:nvSpPr>
            <p:cNvPr id="25613" name="TextBox 6"/>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chemeClr val="bg1"/>
                  </a:solidFill>
                  <a:latin typeface="Arial" panose="020B0604020202020204" pitchFamily="34" charset="0"/>
                  <a:cs typeface="Arial" panose="020B0604020202020204" pitchFamily="34" charset="0"/>
                </a:rPr>
                <a:t>NEXT</a:t>
              </a:r>
              <a:endParaRPr lang="zh-CN" altLang="en-US" sz="900" b="1">
                <a:solidFill>
                  <a:schemeClr val="bg1"/>
                </a:solidFill>
                <a:latin typeface="Arial" panose="020B0604020202020204" pitchFamily="34" charset="0"/>
                <a:cs typeface="Arial" panose="020B0604020202020204" pitchFamily="34" charset="0"/>
              </a:endParaRPr>
            </a:p>
          </p:txBody>
        </p:sp>
      </p:grpSp>
      <p:sp>
        <p:nvSpPr>
          <p:cNvPr id="25608" name="TextBox 2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8000" fill="hold" nodeType="with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0-#ppt_w/2"/>
                                          </p:val>
                                        </p:tav>
                                        <p:tav tm="100000">
                                          <p:val>
                                            <p:strVal val="#ppt_x"/>
                                          </p:val>
                                        </p:tav>
                                      </p:tavLst>
                                    </p:anim>
                                    <p:anim calcmode="lin" valueType="num">
                                      <p:cBhvr additive="base">
                                        <p:cTn id="8" dur="500" fill="hold"/>
                                        <p:tgtEl>
                                          <p:spTgt spid="4099"/>
                                        </p:tgtEl>
                                        <p:attrNameLst>
                                          <p:attrName>ppt_y</p:attrName>
                                        </p:attrNameLst>
                                      </p:cBhvr>
                                      <p:tavLst>
                                        <p:tav tm="0">
                                          <p:val>
                                            <p:strVal val="#ppt_y"/>
                                          </p:val>
                                        </p:tav>
                                        <p:tav tm="100000">
                                          <p:val>
                                            <p:strVal val="#ppt_y"/>
                                          </p:val>
                                        </p:tav>
                                      </p:tavLst>
                                    </p:anim>
                                  </p:childTnLst>
                                </p:cTn>
                              </p:par>
                              <p:par>
                                <p:cTn id="9" presetID="2" presetClass="entr" presetSubtype="8" decel="48000" fill="hold"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2" presetClass="entr" presetSubtype="8"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ppt_x</p:attrName>
                                        </p:attrNameLst>
                                      </p:cBhvr>
                                      <p:tavLst>
                                        <p:tav tm="0">
                                          <p:val>
                                            <p:strVal val="#ppt_x-#ppt_w*1.125000"/>
                                          </p:val>
                                        </p:tav>
                                        <p:tav tm="100000">
                                          <p:val>
                                            <p:strVal val="#ppt_x"/>
                                          </p:val>
                                        </p:tav>
                                      </p:tavLst>
                                    </p:anim>
                                    <p:animEffect transition="in" filter="wipe(right)">
                                      <p:cBhvr>
                                        <p:cTn id="16" dur="500"/>
                                        <p:tgtEl>
                                          <p:spTgt spid="10"/>
                                        </p:tgtEl>
                                      </p:cBhvr>
                                    </p:animEffect>
                                  </p:childTnLst>
                                </p:cTn>
                              </p:par>
                              <p:par>
                                <p:cTn id="17" presetID="2" presetClass="entr" presetSubtype="2" decel="58000" fill="hold" nodeType="withEffect">
                                  <p:stCondLst>
                                    <p:cond delay="1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2" decel="58000" fill="hold" nodeType="withEffect">
                                  <p:stCondLst>
                                    <p:cond delay="17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1+#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decel="58000" fill="hold" nodeType="withEffect">
                                  <p:stCondLst>
                                    <p:cond delay="19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bwMode="auto">
          <a:xfrm>
            <a:off x="1611313" y="974725"/>
            <a:ext cx="2744787" cy="1117600"/>
            <a:chOff x="1611278" y="1069404"/>
            <a:chExt cx="2744699" cy="1117460"/>
          </a:xfrm>
        </p:grpSpPr>
        <p:sp>
          <p:nvSpPr>
            <p:cNvPr id="26641" name="矩形 25"/>
            <p:cNvSpPr>
              <a:spLocks noChangeArrowheads="1"/>
            </p:cNvSpPr>
            <p:nvPr/>
          </p:nvSpPr>
          <p:spPr bwMode="auto">
            <a:xfrm>
              <a:off x="1633581" y="1417423"/>
              <a:ext cx="27223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6642" name="TextBox 26"/>
            <p:cNvSpPr txBox="1">
              <a:spLocks noChangeArrowheads="1"/>
            </p:cNvSpPr>
            <p:nvPr/>
          </p:nvSpPr>
          <p:spPr bwMode="auto">
            <a:xfrm>
              <a:off x="1611278" y="1069404"/>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sp>
        <p:nvSpPr>
          <p:cNvPr id="9" name="Freeform 13"/>
          <p:cNvSpPr>
            <a:spLocks noEditPoints="1"/>
          </p:cNvSpPr>
          <p:nvPr/>
        </p:nvSpPr>
        <p:spPr bwMode="auto">
          <a:xfrm rot="931068">
            <a:off x="4869061" y="3011443"/>
            <a:ext cx="689718" cy="691893"/>
          </a:xfrm>
          <a:custGeom>
            <a:avLst/>
            <a:gdLst>
              <a:gd name="T0" fmla="*/ 239 w 462"/>
              <a:gd name="T1" fmla="*/ 0 h 463"/>
              <a:gd name="T2" fmla="*/ 223 w 462"/>
              <a:gd name="T3" fmla="*/ 1 h 463"/>
              <a:gd name="T4" fmla="*/ 231 w 462"/>
              <a:gd name="T5" fmla="*/ 463 h 463"/>
              <a:gd name="T6" fmla="*/ 239 w 462"/>
              <a:gd name="T7" fmla="*/ 1 h 463"/>
              <a:gd name="T8" fmla="*/ 88 w 462"/>
              <a:gd name="T9" fmla="*/ 239 h 463"/>
              <a:gd name="T10" fmla="*/ 37 w 462"/>
              <a:gd name="T11" fmla="*/ 325 h 463"/>
              <a:gd name="T12" fmla="*/ 239 w 462"/>
              <a:gd name="T13" fmla="*/ 122 h 463"/>
              <a:gd name="T14" fmla="*/ 340 w 462"/>
              <a:gd name="T15" fmla="*/ 122 h 463"/>
              <a:gd name="T16" fmla="*/ 346 w 462"/>
              <a:gd name="T17" fmla="*/ 137 h 463"/>
              <a:gd name="T18" fmla="*/ 239 w 462"/>
              <a:gd name="T19" fmla="*/ 223 h 463"/>
              <a:gd name="T20" fmla="*/ 346 w 462"/>
              <a:gd name="T21" fmla="*/ 137 h 463"/>
              <a:gd name="T22" fmla="*/ 223 w 462"/>
              <a:gd name="T23" fmla="*/ 122 h 463"/>
              <a:gd name="T24" fmla="*/ 223 w 462"/>
              <a:gd name="T25" fmla="*/ 17 h 463"/>
              <a:gd name="T26" fmla="*/ 223 w 462"/>
              <a:gd name="T27" fmla="*/ 223 h 463"/>
              <a:gd name="T28" fmla="*/ 117 w 462"/>
              <a:gd name="T29" fmla="*/ 137 h 463"/>
              <a:gd name="T30" fmla="*/ 88 w 462"/>
              <a:gd name="T31" fmla="*/ 223 h 463"/>
              <a:gd name="T32" fmla="*/ 37 w 462"/>
              <a:gd name="T33" fmla="*/ 137 h 463"/>
              <a:gd name="T34" fmla="*/ 88 w 462"/>
              <a:gd name="T35" fmla="*/ 223 h 463"/>
              <a:gd name="T36" fmla="*/ 223 w 462"/>
              <a:gd name="T37" fmla="*/ 239 h 463"/>
              <a:gd name="T38" fmla="*/ 116 w 462"/>
              <a:gd name="T39" fmla="*/ 325 h 463"/>
              <a:gd name="T40" fmla="*/ 223 w 462"/>
              <a:gd name="T41" fmla="*/ 341 h 463"/>
              <a:gd name="T42" fmla="*/ 122 w 462"/>
              <a:gd name="T43" fmla="*/ 341 h 463"/>
              <a:gd name="T44" fmla="*/ 239 w 462"/>
              <a:gd name="T45" fmla="*/ 446 h 463"/>
              <a:gd name="T46" fmla="*/ 341 w 462"/>
              <a:gd name="T47" fmla="*/ 341 h 463"/>
              <a:gd name="T48" fmla="*/ 239 w 462"/>
              <a:gd name="T49" fmla="*/ 325 h 463"/>
              <a:gd name="T50" fmla="*/ 358 w 462"/>
              <a:gd name="T51" fmla="*/ 239 h 463"/>
              <a:gd name="T52" fmla="*/ 239 w 462"/>
              <a:gd name="T53" fmla="*/ 325 h 463"/>
              <a:gd name="T54" fmla="*/ 446 w 462"/>
              <a:gd name="T55" fmla="*/ 239 h 463"/>
              <a:gd name="T56" fmla="*/ 362 w 462"/>
              <a:gd name="T57" fmla="*/ 325 h 463"/>
              <a:gd name="T58" fmla="*/ 374 w 462"/>
              <a:gd name="T59" fmla="*/ 223 h 463"/>
              <a:gd name="T60" fmla="*/ 425 w 462"/>
              <a:gd name="T61" fmla="*/ 137 h 463"/>
              <a:gd name="T62" fmla="*/ 374 w 462"/>
              <a:gd name="T63" fmla="*/ 223 h 463"/>
              <a:gd name="T64" fmla="*/ 357 w 462"/>
              <a:gd name="T65" fmla="*/ 122 h 463"/>
              <a:gd name="T66" fmla="*/ 416 w 462"/>
              <a:gd name="T67" fmla="*/ 122 h 463"/>
              <a:gd name="T68" fmla="*/ 105 w 462"/>
              <a:gd name="T69" fmla="*/ 122 h 463"/>
              <a:gd name="T70" fmla="*/ 165 w 462"/>
              <a:gd name="T71" fmla="*/ 27 h 463"/>
              <a:gd name="T72" fmla="*/ 105 w 462"/>
              <a:gd name="T73" fmla="*/ 341 h 463"/>
              <a:gd name="T74" fmla="*/ 46 w 462"/>
              <a:gd name="T75" fmla="*/ 341 h 463"/>
              <a:gd name="T76" fmla="*/ 357 w 462"/>
              <a:gd name="T77" fmla="*/ 341 h 463"/>
              <a:gd name="T78" fmla="*/ 297 w 462"/>
              <a:gd name="T79" fmla="*/ 436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2" h="463">
                <a:moveTo>
                  <a:pt x="239" y="1"/>
                </a:moveTo>
                <a:cubicBezTo>
                  <a:pt x="239" y="0"/>
                  <a:pt x="239" y="0"/>
                  <a:pt x="239" y="0"/>
                </a:cubicBezTo>
                <a:cubicBezTo>
                  <a:pt x="223" y="0"/>
                  <a:pt x="223" y="0"/>
                  <a:pt x="223" y="0"/>
                </a:cubicBezTo>
                <a:cubicBezTo>
                  <a:pt x="223" y="1"/>
                  <a:pt x="223" y="1"/>
                  <a:pt x="223" y="1"/>
                </a:cubicBezTo>
                <a:cubicBezTo>
                  <a:pt x="99" y="5"/>
                  <a:pt x="0" y="107"/>
                  <a:pt x="0" y="232"/>
                </a:cubicBezTo>
                <a:cubicBezTo>
                  <a:pt x="0" y="359"/>
                  <a:pt x="104" y="463"/>
                  <a:pt x="231" y="463"/>
                </a:cubicBezTo>
                <a:cubicBezTo>
                  <a:pt x="359" y="463"/>
                  <a:pt x="462" y="359"/>
                  <a:pt x="462" y="232"/>
                </a:cubicBezTo>
                <a:cubicBezTo>
                  <a:pt x="462" y="107"/>
                  <a:pt x="363" y="5"/>
                  <a:pt x="239" y="1"/>
                </a:cubicBezTo>
                <a:close/>
                <a:moveTo>
                  <a:pt x="16" y="239"/>
                </a:moveTo>
                <a:cubicBezTo>
                  <a:pt x="88" y="239"/>
                  <a:pt x="88" y="239"/>
                  <a:pt x="88" y="239"/>
                </a:cubicBezTo>
                <a:cubicBezTo>
                  <a:pt x="89" y="269"/>
                  <a:pt x="93" y="298"/>
                  <a:pt x="100" y="325"/>
                </a:cubicBezTo>
                <a:cubicBezTo>
                  <a:pt x="37" y="325"/>
                  <a:pt x="37" y="325"/>
                  <a:pt x="37" y="325"/>
                </a:cubicBezTo>
                <a:cubicBezTo>
                  <a:pt x="24" y="299"/>
                  <a:pt x="17" y="270"/>
                  <a:pt x="16" y="239"/>
                </a:cubicBezTo>
                <a:close/>
                <a:moveTo>
                  <a:pt x="239" y="122"/>
                </a:moveTo>
                <a:cubicBezTo>
                  <a:pt x="239" y="17"/>
                  <a:pt x="239" y="17"/>
                  <a:pt x="239" y="17"/>
                </a:cubicBezTo>
                <a:cubicBezTo>
                  <a:pt x="282" y="21"/>
                  <a:pt x="319" y="62"/>
                  <a:pt x="340" y="122"/>
                </a:cubicBezTo>
                <a:lnTo>
                  <a:pt x="239" y="122"/>
                </a:lnTo>
                <a:close/>
                <a:moveTo>
                  <a:pt x="346" y="137"/>
                </a:moveTo>
                <a:cubicBezTo>
                  <a:pt x="353" y="164"/>
                  <a:pt x="357" y="193"/>
                  <a:pt x="358" y="223"/>
                </a:cubicBezTo>
                <a:cubicBezTo>
                  <a:pt x="239" y="223"/>
                  <a:pt x="239" y="223"/>
                  <a:pt x="239" y="223"/>
                </a:cubicBezTo>
                <a:cubicBezTo>
                  <a:pt x="239" y="137"/>
                  <a:pt x="239" y="137"/>
                  <a:pt x="239" y="137"/>
                </a:cubicBezTo>
                <a:lnTo>
                  <a:pt x="346" y="137"/>
                </a:lnTo>
                <a:close/>
                <a:moveTo>
                  <a:pt x="223" y="17"/>
                </a:moveTo>
                <a:cubicBezTo>
                  <a:pt x="223" y="122"/>
                  <a:pt x="223" y="122"/>
                  <a:pt x="223" y="122"/>
                </a:cubicBezTo>
                <a:cubicBezTo>
                  <a:pt x="122" y="122"/>
                  <a:pt x="122" y="122"/>
                  <a:pt x="122" y="122"/>
                </a:cubicBezTo>
                <a:cubicBezTo>
                  <a:pt x="143" y="62"/>
                  <a:pt x="180" y="21"/>
                  <a:pt x="223" y="17"/>
                </a:cubicBezTo>
                <a:close/>
                <a:moveTo>
                  <a:pt x="223" y="137"/>
                </a:moveTo>
                <a:cubicBezTo>
                  <a:pt x="223" y="223"/>
                  <a:pt x="223" y="223"/>
                  <a:pt x="223" y="223"/>
                </a:cubicBezTo>
                <a:cubicBezTo>
                  <a:pt x="104" y="223"/>
                  <a:pt x="104" y="223"/>
                  <a:pt x="104" y="223"/>
                </a:cubicBezTo>
                <a:cubicBezTo>
                  <a:pt x="105" y="193"/>
                  <a:pt x="109" y="164"/>
                  <a:pt x="117" y="137"/>
                </a:cubicBezTo>
                <a:lnTo>
                  <a:pt x="223" y="137"/>
                </a:lnTo>
                <a:close/>
                <a:moveTo>
                  <a:pt x="88" y="223"/>
                </a:moveTo>
                <a:cubicBezTo>
                  <a:pt x="16" y="223"/>
                  <a:pt x="16" y="223"/>
                  <a:pt x="16" y="223"/>
                </a:cubicBezTo>
                <a:cubicBezTo>
                  <a:pt x="17" y="193"/>
                  <a:pt x="25" y="164"/>
                  <a:pt x="37" y="137"/>
                </a:cubicBezTo>
                <a:cubicBezTo>
                  <a:pt x="100" y="137"/>
                  <a:pt x="100" y="137"/>
                  <a:pt x="100" y="137"/>
                </a:cubicBezTo>
                <a:cubicBezTo>
                  <a:pt x="93" y="164"/>
                  <a:pt x="89" y="193"/>
                  <a:pt x="88" y="223"/>
                </a:cubicBezTo>
                <a:close/>
                <a:moveTo>
                  <a:pt x="104" y="239"/>
                </a:moveTo>
                <a:cubicBezTo>
                  <a:pt x="223" y="239"/>
                  <a:pt x="223" y="239"/>
                  <a:pt x="223" y="239"/>
                </a:cubicBezTo>
                <a:cubicBezTo>
                  <a:pt x="223" y="325"/>
                  <a:pt x="223" y="325"/>
                  <a:pt x="223" y="325"/>
                </a:cubicBezTo>
                <a:cubicBezTo>
                  <a:pt x="116" y="325"/>
                  <a:pt x="116" y="325"/>
                  <a:pt x="116" y="325"/>
                </a:cubicBezTo>
                <a:cubicBezTo>
                  <a:pt x="109" y="299"/>
                  <a:pt x="105" y="270"/>
                  <a:pt x="104" y="239"/>
                </a:cubicBezTo>
                <a:close/>
                <a:moveTo>
                  <a:pt x="223" y="341"/>
                </a:moveTo>
                <a:cubicBezTo>
                  <a:pt x="223" y="446"/>
                  <a:pt x="223" y="446"/>
                  <a:pt x="223" y="446"/>
                </a:cubicBezTo>
                <a:cubicBezTo>
                  <a:pt x="180" y="442"/>
                  <a:pt x="142" y="400"/>
                  <a:pt x="122" y="341"/>
                </a:cubicBezTo>
                <a:lnTo>
                  <a:pt x="223" y="341"/>
                </a:lnTo>
                <a:close/>
                <a:moveTo>
                  <a:pt x="239" y="446"/>
                </a:moveTo>
                <a:cubicBezTo>
                  <a:pt x="239" y="341"/>
                  <a:pt x="239" y="341"/>
                  <a:pt x="239" y="341"/>
                </a:cubicBezTo>
                <a:cubicBezTo>
                  <a:pt x="341" y="341"/>
                  <a:pt x="341" y="341"/>
                  <a:pt x="341" y="341"/>
                </a:cubicBezTo>
                <a:cubicBezTo>
                  <a:pt x="320" y="400"/>
                  <a:pt x="282" y="442"/>
                  <a:pt x="239" y="446"/>
                </a:cubicBezTo>
                <a:close/>
                <a:moveTo>
                  <a:pt x="239" y="325"/>
                </a:moveTo>
                <a:cubicBezTo>
                  <a:pt x="239" y="239"/>
                  <a:pt x="239" y="239"/>
                  <a:pt x="239" y="239"/>
                </a:cubicBezTo>
                <a:cubicBezTo>
                  <a:pt x="358" y="239"/>
                  <a:pt x="358" y="239"/>
                  <a:pt x="358" y="239"/>
                </a:cubicBezTo>
                <a:cubicBezTo>
                  <a:pt x="358" y="270"/>
                  <a:pt x="353" y="299"/>
                  <a:pt x="346" y="325"/>
                </a:cubicBezTo>
                <a:lnTo>
                  <a:pt x="239" y="325"/>
                </a:lnTo>
                <a:close/>
                <a:moveTo>
                  <a:pt x="374" y="239"/>
                </a:moveTo>
                <a:cubicBezTo>
                  <a:pt x="446" y="239"/>
                  <a:pt x="446" y="239"/>
                  <a:pt x="446" y="239"/>
                </a:cubicBezTo>
                <a:cubicBezTo>
                  <a:pt x="445" y="270"/>
                  <a:pt x="438" y="299"/>
                  <a:pt x="425" y="325"/>
                </a:cubicBezTo>
                <a:cubicBezTo>
                  <a:pt x="362" y="325"/>
                  <a:pt x="362" y="325"/>
                  <a:pt x="362" y="325"/>
                </a:cubicBezTo>
                <a:cubicBezTo>
                  <a:pt x="369" y="298"/>
                  <a:pt x="373" y="269"/>
                  <a:pt x="374" y="239"/>
                </a:cubicBezTo>
                <a:close/>
                <a:moveTo>
                  <a:pt x="374" y="223"/>
                </a:moveTo>
                <a:cubicBezTo>
                  <a:pt x="373" y="193"/>
                  <a:pt x="369" y="164"/>
                  <a:pt x="362" y="137"/>
                </a:cubicBezTo>
                <a:cubicBezTo>
                  <a:pt x="425" y="137"/>
                  <a:pt x="425" y="137"/>
                  <a:pt x="425" y="137"/>
                </a:cubicBezTo>
                <a:cubicBezTo>
                  <a:pt x="437" y="164"/>
                  <a:pt x="445" y="193"/>
                  <a:pt x="446" y="223"/>
                </a:cubicBezTo>
                <a:lnTo>
                  <a:pt x="374" y="223"/>
                </a:lnTo>
                <a:close/>
                <a:moveTo>
                  <a:pt x="416" y="122"/>
                </a:moveTo>
                <a:cubicBezTo>
                  <a:pt x="357" y="122"/>
                  <a:pt x="357" y="122"/>
                  <a:pt x="357" y="122"/>
                </a:cubicBezTo>
                <a:cubicBezTo>
                  <a:pt x="343" y="81"/>
                  <a:pt x="323" y="48"/>
                  <a:pt x="297" y="27"/>
                </a:cubicBezTo>
                <a:cubicBezTo>
                  <a:pt x="347" y="43"/>
                  <a:pt x="390" y="77"/>
                  <a:pt x="416" y="122"/>
                </a:cubicBezTo>
                <a:close/>
                <a:moveTo>
                  <a:pt x="165" y="27"/>
                </a:moveTo>
                <a:cubicBezTo>
                  <a:pt x="140" y="48"/>
                  <a:pt x="119" y="81"/>
                  <a:pt x="105" y="122"/>
                </a:cubicBezTo>
                <a:cubicBezTo>
                  <a:pt x="46" y="122"/>
                  <a:pt x="46" y="122"/>
                  <a:pt x="46" y="122"/>
                </a:cubicBezTo>
                <a:cubicBezTo>
                  <a:pt x="73" y="77"/>
                  <a:pt x="115" y="43"/>
                  <a:pt x="165" y="27"/>
                </a:cubicBezTo>
                <a:close/>
                <a:moveTo>
                  <a:pt x="46" y="341"/>
                </a:moveTo>
                <a:cubicBezTo>
                  <a:pt x="105" y="341"/>
                  <a:pt x="105" y="341"/>
                  <a:pt x="105" y="341"/>
                </a:cubicBezTo>
                <a:cubicBezTo>
                  <a:pt x="119" y="381"/>
                  <a:pt x="140" y="415"/>
                  <a:pt x="165" y="436"/>
                </a:cubicBezTo>
                <a:cubicBezTo>
                  <a:pt x="114" y="420"/>
                  <a:pt x="72" y="386"/>
                  <a:pt x="46" y="341"/>
                </a:cubicBezTo>
                <a:close/>
                <a:moveTo>
                  <a:pt x="297" y="436"/>
                </a:moveTo>
                <a:cubicBezTo>
                  <a:pt x="323" y="415"/>
                  <a:pt x="344" y="381"/>
                  <a:pt x="357" y="341"/>
                </a:cubicBezTo>
                <a:cubicBezTo>
                  <a:pt x="417" y="341"/>
                  <a:pt x="417" y="341"/>
                  <a:pt x="417" y="341"/>
                </a:cubicBezTo>
                <a:cubicBezTo>
                  <a:pt x="390" y="386"/>
                  <a:pt x="348" y="420"/>
                  <a:pt x="297" y="43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no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 name="Freeform 14"/>
          <p:cNvSpPr>
            <a:spLocks noEditPoints="1"/>
          </p:cNvSpPr>
          <p:nvPr/>
        </p:nvSpPr>
        <p:spPr bwMode="auto">
          <a:xfrm>
            <a:off x="635000" y="3022072"/>
            <a:ext cx="929770" cy="670635"/>
          </a:xfrm>
          <a:custGeom>
            <a:avLst/>
            <a:gdLst>
              <a:gd name="T0" fmla="*/ 435 w 609"/>
              <a:gd name="T1" fmla="*/ 374 h 439"/>
              <a:gd name="T2" fmla="*/ 521 w 609"/>
              <a:gd name="T3" fmla="*/ 314 h 439"/>
              <a:gd name="T4" fmla="*/ 476 w 609"/>
              <a:gd name="T5" fmla="*/ 286 h 439"/>
              <a:gd name="T6" fmla="*/ 457 w 609"/>
              <a:gd name="T7" fmla="*/ 268 h 439"/>
              <a:gd name="T8" fmla="*/ 419 w 609"/>
              <a:gd name="T9" fmla="*/ 267 h 439"/>
              <a:gd name="T10" fmla="*/ 399 w 609"/>
              <a:gd name="T11" fmla="*/ 282 h 439"/>
              <a:gd name="T12" fmla="*/ 352 w 609"/>
              <a:gd name="T13" fmla="*/ 307 h 439"/>
              <a:gd name="T14" fmla="*/ 363 w 609"/>
              <a:gd name="T15" fmla="*/ 358 h 439"/>
              <a:gd name="T16" fmla="*/ 365 w 609"/>
              <a:gd name="T17" fmla="*/ 384 h 439"/>
              <a:gd name="T18" fmla="*/ 390 w 609"/>
              <a:gd name="T19" fmla="*/ 412 h 439"/>
              <a:gd name="T20" fmla="*/ 416 w 609"/>
              <a:gd name="T21" fmla="*/ 415 h 439"/>
              <a:gd name="T22" fmla="*/ 466 w 609"/>
              <a:gd name="T23" fmla="*/ 431 h 439"/>
              <a:gd name="T24" fmla="*/ 495 w 609"/>
              <a:gd name="T25" fmla="*/ 387 h 439"/>
              <a:gd name="T26" fmla="*/ 512 w 609"/>
              <a:gd name="T27" fmla="*/ 368 h 439"/>
              <a:gd name="T28" fmla="*/ 514 w 609"/>
              <a:gd name="T29" fmla="*/ 330 h 439"/>
              <a:gd name="T30" fmla="*/ 376 w 609"/>
              <a:gd name="T31" fmla="*/ 345 h 439"/>
              <a:gd name="T32" fmla="*/ 435 w 609"/>
              <a:gd name="T33" fmla="*/ 404 h 439"/>
              <a:gd name="T34" fmla="*/ 434 w 609"/>
              <a:gd name="T35" fmla="*/ 132 h 439"/>
              <a:gd name="T36" fmla="*/ 519 w 609"/>
              <a:gd name="T37" fmla="*/ 132 h 439"/>
              <a:gd name="T38" fmla="*/ 582 w 609"/>
              <a:gd name="T39" fmla="*/ 161 h 439"/>
              <a:gd name="T40" fmla="*/ 605 w 609"/>
              <a:gd name="T41" fmla="*/ 86 h 439"/>
              <a:gd name="T42" fmla="*/ 539 w 609"/>
              <a:gd name="T43" fmla="*/ 43 h 439"/>
              <a:gd name="T44" fmla="*/ 535 w 609"/>
              <a:gd name="T45" fmla="*/ 8 h 439"/>
              <a:gd name="T46" fmla="*/ 457 w 609"/>
              <a:gd name="T47" fmla="*/ 25 h 439"/>
              <a:gd name="T48" fmla="*/ 418 w 609"/>
              <a:gd name="T49" fmla="*/ 27 h 439"/>
              <a:gd name="T50" fmla="*/ 377 w 609"/>
              <a:gd name="T51" fmla="*/ 65 h 439"/>
              <a:gd name="T52" fmla="*/ 371 w 609"/>
              <a:gd name="T53" fmla="*/ 104 h 439"/>
              <a:gd name="T54" fmla="*/ 347 w 609"/>
              <a:gd name="T55" fmla="*/ 179 h 439"/>
              <a:gd name="T56" fmla="*/ 411 w 609"/>
              <a:gd name="T57" fmla="*/ 220 h 439"/>
              <a:gd name="T58" fmla="*/ 418 w 609"/>
              <a:gd name="T59" fmla="*/ 257 h 439"/>
              <a:gd name="T60" fmla="*/ 496 w 609"/>
              <a:gd name="T61" fmla="*/ 240 h 439"/>
              <a:gd name="T62" fmla="*/ 534 w 609"/>
              <a:gd name="T63" fmla="*/ 238 h 439"/>
              <a:gd name="T64" fmla="*/ 576 w 609"/>
              <a:gd name="T65" fmla="*/ 199 h 439"/>
              <a:gd name="T66" fmla="*/ 476 w 609"/>
              <a:gd name="T67" fmla="*/ 222 h 439"/>
              <a:gd name="T68" fmla="*/ 476 w 609"/>
              <a:gd name="T69" fmla="*/ 43 h 439"/>
              <a:gd name="T70" fmla="*/ 476 w 609"/>
              <a:gd name="T71" fmla="*/ 222 h 439"/>
              <a:gd name="T72" fmla="*/ 195 w 609"/>
              <a:gd name="T73" fmla="*/ 304 h 439"/>
              <a:gd name="T74" fmla="*/ 349 w 609"/>
              <a:gd name="T75" fmla="*/ 269 h 439"/>
              <a:gd name="T76" fmla="*/ 391 w 609"/>
              <a:gd name="T77" fmla="*/ 241 h 439"/>
              <a:gd name="T78" fmla="*/ 322 w 609"/>
              <a:gd name="T79" fmla="*/ 153 h 439"/>
              <a:gd name="T80" fmla="*/ 297 w 609"/>
              <a:gd name="T81" fmla="*/ 105 h 439"/>
              <a:gd name="T82" fmla="*/ 222 w 609"/>
              <a:gd name="T83" fmla="*/ 74 h 439"/>
              <a:gd name="T84" fmla="*/ 169 w 609"/>
              <a:gd name="T85" fmla="*/ 90 h 439"/>
              <a:gd name="T86" fmla="*/ 57 w 609"/>
              <a:gd name="T87" fmla="*/ 105 h 439"/>
              <a:gd name="T88" fmla="*/ 42 w 609"/>
              <a:gd name="T89" fmla="*/ 217 h 439"/>
              <a:gd name="T90" fmla="*/ 26 w 609"/>
              <a:gd name="T91" fmla="*/ 269 h 439"/>
              <a:gd name="T92" fmla="*/ 57 w 609"/>
              <a:gd name="T93" fmla="*/ 344 h 439"/>
              <a:gd name="T94" fmla="*/ 106 w 609"/>
              <a:gd name="T95" fmla="*/ 370 h 439"/>
              <a:gd name="T96" fmla="*/ 169 w 609"/>
              <a:gd name="T97" fmla="*/ 412 h 439"/>
              <a:gd name="T98" fmla="*/ 222 w 609"/>
              <a:gd name="T99" fmla="*/ 396 h 439"/>
              <a:gd name="T100" fmla="*/ 334 w 609"/>
              <a:gd name="T101" fmla="*/ 381 h 439"/>
              <a:gd name="T102" fmla="*/ 346 w 609"/>
              <a:gd name="T103" fmla="*/ 281 h 439"/>
              <a:gd name="T104" fmla="*/ 201 w 609"/>
              <a:gd name="T105" fmla="*/ 369 h 439"/>
              <a:gd name="T106" fmla="*/ 195 w 609"/>
              <a:gd name="T107" fmla="*/ 11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9" h="439">
                <a:moveTo>
                  <a:pt x="435" y="317"/>
                </a:moveTo>
                <a:cubicBezTo>
                  <a:pt x="419" y="317"/>
                  <a:pt x="407" y="330"/>
                  <a:pt x="407" y="345"/>
                </a:cubicBezTo>
                <a:cubicBezTo>
                  <a:pt x="407" y="361"/>
                  <a:pt x="419" y="374"/>
                  <a:pt x="435" y="374"/>
                </a:cubicBezTo>
                <a:cubicBezTo>
                  <a:pt x="451" y="374"/>
                  <a:pt x="463" y="361"/>
                  <a:pt x="463" y="345"/>
                </a:cubicBezTo>
                <a:cubicBezTo>
                  <a:pt x="463" y="330"/>
                  <a:pt x="451" y="317"/>
                  <a:pt x="435" y="317"/>
                </a:cubicBezTo>
                <a:close/>
                <a:moveTo>
                  <a:pt x="521" y="314"/>
                </a:moveTo>
                <a:cubicBezTo>
                  <a:pt x="519" y="308"/>
                  <a:pt x="512" y="304"/>
                  <a:pt x="505" y="307"/>
                </a:cubicBezTo>
                <a:cubicBezTo>
                  <a:pt x="498" y="309"/>
                  <a:pt x="498" y="309"/>
                  <a:pt x="498" y="309"/>
                </a:cubicBezTo>
                <a:cubicBezTo>
                  <a:pt x="493" y="300"/>
                  <a:pt x="485" y="292"/>
                  <a:pt x="476" y="286"/>
                </a:cubicBezTo>
                <a:cubicBezTo>
                  <a:pt x="480" y="279"/>
                  <a:pt x="480" y="279"/>
                  <a:pt x="480" y="279"/>
                </a:cubicBezTo>
                <a:cubicBezTo>
                  <a:pt x="482" y="273"/>
                  <a:pt x="480" y="265"/>
                  <a:pt x="474" y="262"/>
                </a:cubicBezTo>
                <a:cubicBezTo>
                  <a:pt x="468" y="259"/>
                  <a:pt x="460" y="262"/>
                  <a:pt x="457" y="268"/>
                </a:cubicBezTo>
                <a:cubicBezTo>
                  <a:pt x="454" y="275"/>
                  <a:pt x="454" y="275"/>
                  <a:pt x="454" y="275"/>
                </a:cubicBezTo>
                <a:cubicBezTo>
                  <a:pt x="444" y="272"/>
                  <a:pt x="433" y="272"/>
                  <a:pt x="422" y="274"/>
                </a:cubicBezTo>
                <a:cubicBezTo>
                  <a:pt x="419" y="267"/>
                  <a:pt x="419" y="267"/>
                  <a:pt x="419" y="267"/>
                </a:cubicBezTo>
                <a:cubicBezTo>
                  <a:pt x="417" y="260"/>
                  <a:pt x="410" y="257"/>
                  <a:pt x="404" y="259"/>
                </a:cubicBezTo>
                <a:cubicBezTo>
                  <a:pt x="397" y="262"/>
                  <a:pt x="394" y="269"/>
                  <a:pt x="396" y="275"/>
                </a:cubicBezTo>
                <a:cubicBezTo>
                  <a:pt x="399" y="282"/>
                  <a:pt x="399" y="282"/>
                  <a:pt x="399" y="282"/>
                </a:cubicBezTo>
                <a:cubicBezTo>
                  <a:pt x="389" y="288"/>
                  <a:pt x="381" y="295"/>
                  <a:pt x="375" y="304"/>
                </a:cubicBezTo>
                <a:cubicBezTo>
                  <a:pt x="368" y="301"/>
                  <a:pt x="368" y="301"/>
                  <a:pt x="368" y="301"/>
                </a:cubicBezTo>
                <a:cubicBezTo>
                  <a:pt x="362" y="298"/>
                  <a:pt x="355" y="300"/>
                  <a:pt x="352" y="307"/>
                </a:cubicBezTo>
                <a:cubicBezTo>
                  <a:pt x="349" y="313"/>
                  <a:pt x="352" y="320"/>
                  <a:pt x="358" y="323"/>
                </a:cubicBezTo>
                <a:cubicBezTo>
                  <a:pt x="365" y="326"/>
                  <a:pt x="365" y="326"/>
                  <a:pt x="365" y="326"/>
                </a:cubicBezTo>
                <a:cubicBezTo>
                  <a:pt x="362" y="336"/>
                  <a:pt x="361" y="347"/>
                  <a:pt x="363" y="358"/>
                </a:cubicBezTo>
                <a:cubicBezTo>
                  <a:pt x="356" y="361"/>
                  <a:pt x="356" y="361"/>
                  <a:pt x="356" y="361"/>
                </a:cubicBezTo>
                <a:cubicBezTo>
                  <a:pt x="350" y="363"/>
                  <a:pt x="347" y="370"/>
                  <a:pt x="349" y="376"/>
                </a:cubicBezTo>
                <a:cubicBezTo>
                  <a:pt x="351" y="383"/>
                  <a:pt x="358" y="386"/>
                  <a:pt x="365" y="384"/>
                </a:cubicBezTo>
                <a:cubicBezTo>
                  <a:pt x="372" y="381"/>
                  <a:pt x="372" y="381"/>
                  <a:pt x="372" y="381"/>
                </a:cubicBezTo>
                <a:cubicBezTo>
                  <a:pt x="377" y="391"/>
                  <a:pt x="385" y="399"/>
                  <a:pt x="393" y="405"/>
                </a:cubicBezTo>
                <a:cubicBezTo>
                  <a:pt x="390" y="412"/>
                  <a:pt x="390" y="412"/>
                  <a:pt x="390" y="412"/>
                </a:cubicBezTo>
                <a:cubicBezTo>
                  <a:pt x="387" y="418"/>
                  <a:pt x="390" y="425"/>
                  <a:pt x="396" y="428"/>
                </a:cubicBezTo>
                <a:cubicBezTo>
                  <a:pt x="402" y="431"/>
                  <a:pt x="410" y="428"/>
                  <a:pt x="413" y="422"/>
                </a:cubicBezTo>
                <a:cubicBezTo>
                  <a:pt x="416" y="415"/>
                  <a:pt x="416" y="415"/>
                  <a:pt x="416" y="415"/>
                </a:cubicBezTo>
                <a:cubicBezTo>
                  <a:pt x="426" y="418"/>
                  <a:pt x="437" y="419"/>
                  <a:pt x="448" y="417"/>
                </a:cubicBezTo>
                <a:cubicBezTo>
                  <a:pt x="450" y="424"/>
                  <a:pt x="450" y="424"/>
                  <a:pt x="450" y="424"/>
                </a:cubicBezTo>
                <a:cubicBezTo>
                  <a:pt x="453" y="430"/>
                  <a:pt x="460" y="434"/>
                  <a:pt x="466" y="431"/>
                </a:cubicBezTo>
                <a:cubicBezTo>
                  <a:pt x="473" y="429"/>
                  <a:pt x="476" y="422"/>
                  <a:pt x="474" y="416"/>
                </a:cubicBezTo>
                <a:cubicBezTo>
                  <a:pt x="471" y="408"/>
                  <a:pt x="471" y="408"/>
                  <a:pt x="471" y="408"/>
                </a:cubicBezTo>
                <a:cubicBezTo>
                  <a:pt x="481" y="403"/>
                  <a:pt x="489" y="396"/>
                  <a:pt x="495" y="387"/>
                </a:cubicBezTo>
                <a:cubicBezTo>
                  <a:pt x="501" y="390"/>
                  <a:pt x="501" y="390"/>
                  <a:pt x="501" y="390"/>
                </a:cubicBezTo>
                <a:cubicBezTo>
                  <a:pt x="508" y="393"/>
                  <a:pt x="515" y="390"/>
                  <a:pt x="518" y="384"/>
                </a:cubicBezTo>
                <a:cubicBezTo>
                  <a:pt x="521" y="378"/>
                  <a:pt x="518" y="371"/>
                  <a:pt x="512" y="368"/>
                </a:cubicBezTo>
                <a:cubicBezTo>
                  <a:pt x="505" y="364"/>
                  <a:pt x="505" y="364"/>
                  <a:pt x="505" y="364"/>
                </a:cubicBezTo>
                <a:cubicBezTo>
                  <a:pt x="508" y="354"/>
                  <a:pt x="508" y="343"/>
                  <a:pt x="507" y="332"/>
                </a:cubicBezTo>
                <a:cubicBezTo>
                  <a:pt x="514" y="330"/>
                  <a:pt x="514" y="330"/>
                  <a:pt x="514" y="330"/>
                </a:cubicBezTo>
                <a:cubicBezTo>
                  <a:pt x="520" y="328"/>
                  <a:pt x="523" y="320"/>
                  <a:pt x="521" y="314"/>
                </a:cubicBezTo>
                <a:close/>
                <a:moveTo>
                  <a:pt x="435" y="404"/>
                </a:moveTo>
                <a:cubicBezTo>
                  <a:pt x="402" y="404"/>
                  <a:pt x="376" y="378"/>
                  <a:pt x="376" y="345"/>
                </a:cubicBezTo>
                <a:cubicBezTo>
                  <a:pt x="376" y="313"/>
                  <a:pt x="402" y="286"/>
                  <a:pt x="435" y="286"/>
                </a:cubicBezTo>
                <a:cubicBezTo>
                  <a:pt x="467" y="286"/>
                  <a:pt x="494" y="313"/>
                  <a:pt x="494" y="345"/>
                </a:cubicBezTo>
                <a:cubicBezTo>
                  <a:pt x="494" y="378"/>
                  <a:pt x="467" y="404"/>
                  <a:pt x="435" y="404"/>
                </a:cubicBezTo>
                <a:close/>
                <a:moveTo>
                  <a:pt x="500" y="97"/>
                </a:moveTo>
                <a:cubicBezTo>
                  <a:pt x="493" y="92"/>
                  <a:pt x="485" y="90"/>
                  <a:pt x="476" y="90"/>
                </a:cubicBezTo>
                <a:cubicBezTo>
                  <a:pt x="453" y="90"/>
                  <a:pt x="434" y="109"/>
                  <a:pt x="434" y="132"/>
                </a:cubicBezTo>
                <a:cubicBezTo>
                  <a:pt x="434" y="148"/>
                  <a:pt x="442" y="161"/>
                  <a:pt x="454" y="169"/>
                </a:cubicBezTo>
                <a:cubicBezTo>
                  <a:pt x="460" y="173"/>
                  <a:pt x="468" y="175"/>
                  <a:pt x="476" y="175"/>
                </a:cubicBezTo>
                <a:cubicBezTo>
                  <a:pt x="500" y="175"/>
                  <a:pt x="519" y="156"/>
                  <a:pt x="519" y="132"/>
                </a:cubicBezTo>
                <a:cubicBezTo>
                  <a:pt x="519" y="117"/>
                  <a:pt x="512" y="104"/>
                  <a:pt x="500" y="97"/>
                </a:cubicBezTo>
                <a:close/>
                <a:moveTo>
                  <a:pt x="592" y="166"/>
                </a:moveTo>
                <a:cubicBezTo>
                  <a:pt x="582" y="161"/>
                  <a:pt x="582" y="161"/>
                  <a:pt x="582" y="161"/>
                </a:cubicBezTo>
                <a:cubicBezTo>
                  <a:pt x="586" y="146"/>
                  <a:pt x="587" y="129"/>
                  <a:pt x="584" y="113"/>
                </a:cubicBezTo>
                <a:cubicBezTo>
                  <a:pt x="594" y="109"/>
                  <a:pt x="594" y="109"/>
                  <a:pt x="594" y="109"/>
                </a:cubicBezTo>
                <a:cubicBezTo>
                  <a:pt x="604" y="106"/>
                  <a:pt x="609" y="95"/>
                  <a:pt x="605" y="86"/>
                </a:cubicBezTo>
                <a:cubicBezTo>
                  <a:pt x="602" y="76"/>
                  <a:pt x="591" y="71"/>
                  <a:pt x="582" y="74"/>
                </a:cubicBezTo>
                <a:cubicBezTo>
                  <a:pt x="571" y="78"/>
                  <a:pt x="571" y="78"/>
                  <a:pt x="571" y="78"/>
                </a:cubicBezTo>
                <a:cubicBezTo>
                  <a:pt x="563" y="64"/>
                  <a:pt x="552" y="52"/>
                  <a:pt x="539" y="43"/>
                </a:cubicBezTo>
                <a:cubicBezTo>
                  <a:pt x="543" y="33"/>
                  <a:pt x="543" y="33"/>
                  <a:pt x="543" y="33"/>
                </a:cubicBezTo>
                <a:cubicBezTo>
                  <a:pt x="547" y="26"/>
                  <a:pt x="545" y="19"/>
                  <a:pt x="541" y="13"/>
                </a:cubicBezTo>
                <a:cubicBezTo>
                  <a:pt x="540" y="11"/>
                  <a:pt x="537" y="9"/>
                  <a:pt x="535" y="8"/>
                </a:cubicBezTo>
                <a:cubicBezTo>
                  <a:pt x="525" y="4"/>
                  <a:pt x="514" y="8"/>
                  <a:pt x="510" y="17"/>
                </a:cubicBezTo>
                <a:cubicBezTo>
                  <a:pt x="505" y="27"/>
                  <a:pt x="505" y="27"/>
                  <a:pt x="505" y="27"/>
                </a:cubicBezTo>
                <a:cubicBezTo>
                  <a:pt x="490" y="23"/>
                  <a:pt x="473" y="22"/>
                  <a:pt x="457" y="25"/>
                </a:cubicBezTo>
                <a:cubicBezTo>
                  <a:pt x="453" y="14"/>
                  <a:pt x="453" y="14"/>
                  <a:pt x="453" y="14"/>
                </a:cubicBezTo>
                <a:cubicBezTo>
                  <a:pt x="450" y="5"/>
                  <a:pt x="439" y="0"/>
                  <a:pt x="430" y="3"/>
                </a:cubicBezTo>
                <a:cubicBezTo>
                  <a:pt x="420" y="7"/>
                  <a:pt x="415" y="17"/>
                  <a:pt x="418" y="27"/>
                </a:cubicBezTo>
                <a:cubicBezTo>
                  <a:pt x="422" y="38"/>
                  <a:pt x="422" y="38"/>
                  <a:pt x="422" y="38"/>
                </a:cubicBezTo>
                <a:cubicBezTo>
                  <a:pt x="408" y="46"/>
                  <a:pt x="396" y="57"/>
                  <a:pt x="387" y="70"/>
                </a:cubicBezTo>
                <a:cubicBezTo>
                  <a:pt x="377" y="65"/>
                  <a:pt x="377" y="65"/>
                  <a:pt x="377" y="65"/>
                </a:cubicBezTo>
                <a:cubicBezTo>
                  <a:pt x="367" y="61"/>
                  <a:pt x="356" y="65"/>
                  <a:pt x="352" y="74"/>
                </a:cubicBezTo>
                <a:cubicBezTo>
                  <a:pt x="348" y="83"/>
                  <a:pt x="352" y="94"/>
                  <a:pt x="361" y="99"/>
                </a:cubicBezTo>
                <a:cubicBezTo>
                  <a:pt x="371" y="104"/>
                  <a:pt x="371" y="104"/>
                  <a:pt x="371" y="104"/>
                </a:cubicBezTo>
                <a:cubicBezTo>
                  <a:pt x="367" y="119"/>
                  <a:pt x="366" y="135"/>
                  <a:pt x="369" y="152"/>
                </a:cubicBezTo>
                <a:cubicBezTo>
                  <a:pt x="358" y="156"/>
                  <a:pt x="358" y="156"/>
                  <a:pt x="358" y="156"/>
                </a:cubicBezTo>
                <a:cubicBezTo>
                  <a:pt x="349" y="159"/>
                  <a:pt x="344" y="170"/>
                  <a:pt x="347" y="179"/>
                </a:cubicBezTo>
                <a:cubicBezTo>
                  <a:pt x="351" y="189"/>
                  <a:pt x="361" y="194"/>
                  <a:pt x="371" y="190"/>
                </a:cubicBezTo>
                <a:cubicBezTo>
                  <a:pt x="382" y="186"/>
                  <a:pt x="382" y="186"/>
                  <a:pt x="382" y="186"/>
                </a:cubicBezTo>
                <a:cubicBezTo>
                  <a:pt x="389" y="200"/>
                  <a:pt x="400" y="211"/>
                  <a:pt x="411" y="220"/>
                </a:cubicBezTo>
                <a:cubicBezTo>
                  <a:pt x="412" y="221"/>
                  <a:pt x="413" y="221"/>
                  <a:pt x="414" y="222"/>
                </a:cubicBezTo>
                <a:cubicBezTo>
                  <a:pt x="409" y="232"/>
                  <a:pt x="409" y="232"/>
                  <a:pt x="409" y="232"/>
                </a:cubicBezTo>
                <a:cubicBezTo>
                  <a:pt x="405" y="241"/>
                  <a:pt x="409" y="252"/>
                  <a:pt x="418" y="257"/>
                </a:cubicBezTo>
                <a:cubicBezTo>
                  <a:pt x="427" y="261"/>
                  <a:pt x="438" y="257"/>
                  <a:pt x="443" y="248"/>
                </a:cubicBezTo>
                <a:cubicBezTo>
                  <a:pt x="448" y="238"/>
                  <a:pt x="448" y="238"/>
                  <a:pt x="448" y="238"/>
                </a:cubicBezTo>
                <a:cubicBezTo>
                  <a:pt x="463" y="242"/>
                  <a:pt x="479" y="243"/>
                  <a:pt x="496" y="240"/>
                </a:cubicBezTo>
                <a:cubicBezTo>
                  <a:pt x="500" y="250"/>
                  <a:pt x="500" y="250"/>
                  <a:pt x="500" y="250"/>
                </a:cubicBezTo>
                <a:cubicBezTo>
                  <a:pt x="503" y="260"/>
                  <a:pt x="514" y="265"/>
                  <a:pt x="523" y="261"/>
                </a:cubicBezTo>
                <a:cubicBezTo>
                  <a:pt x="533" y="258"/>
                  <a:pt x="538" y="247"/>
                  <a:pt x="534" y="238"/>
                </a:cubicBezTo>
                <a:cubicBezTo>
                  <a:pt x="530" y="227"/>
                  <a:pt x="530" y="227"/>
                  <a:pt x="530" y="227"/>
                </a:cubicBezTo>
                <a:cubicBezTo>
                  <a:pt x="545" y="219"/>
                  <a:pt x="557" y="208"/>
                  <a:pt x="566" y="195"/>
                </a:cubicBezTo>
                <a:cubicBezTo>
                  <a:pt x="576" y="199"/>
                  <a:pt x="576" y="199"/>
                  <a:pt x="576" y="199"/>
                </a:cubicBezTo>
                <a:cubicBezTo>
                  <a:pt x="585" y="204"/>
                  <a:pt x="596" y="200"/>
                  <a:pt x="601" y="191"/>
                </a:cubicBezTo>
                <a:cubicBezTo>
                  <a:pt x="605" y="181"/>
                  <a:pt x="601" y="170"/>
                  <a:pt x="592" y="166"/>
                </a:cubicBezTo>
                <a:close/>
                <a:moveTo>
                  <a:pt x="476" y="222"/>
                </a:moveTo>
                <a:cubicBezTo>
                  <a:pt x="457" y="222"/>
                  <a:pt x="439" y="215"/>
                  <a:pt x="425" y="205"/>
                </a:cubicBezTo>
                <a:cubicBezTo>
                  <a:pt x="402" y="189"/>
                  <a:pt x="387" y="162"/>
                  <a:pt x="387" y="132"/>
                </a:cubicBezTo>
                <a:cubicBezTo>
                  <a:pt x="387" y="83"/>
                  <a:pt x="427" y="43"/>
                  <a:pt x="476" y="43"/>
                </a:cubicBezTo>
                <a:cubicBezTo>
                  <a:pt x="493" y="43"/>
                  <a:pt x="508" y="48"/>
                  <a:pt x="522" y="56"/>
                </a:cubicBezTo>
                <a:cubicBezTo>
                  <a:pt x="548" y="71"/>
                  <a:pt x="566" y="100"/>
                  <a:pt x="566" y="132"/>
                </a:cubicBezTo>
                <a:cubicBezTo>
                  <a:pt x="566" y="182"/>
                  <a:pt x="526" y="222"/>
                  <a:pt x="476" y="222"/>
                </a:cubicBezTo>
                <a:close/>
                <a:moveTo>
                  <a:pt x="195" y="182"/>
                </a:moveTo>
                <a:cubicBezTo>
                  <a:pt x="162" y="182"/>
                  <a:pt x="135" y="209"/>
                  <a:pt x="135" y="243"/>
                </a:cubicBezTo>
                <a:cubicBezTo>
                  <a:pt x="135" y="277"/>
                  <a:pt x="162" y="304"/>
                  <a:pt x="195" y="304"/>
                </a:cubicBezTo>
                <a:cubicBezTo>
                  <a:pt x="229" y="304"/>
                  <a:pt x="256" y="277"/>
                  <a:pt x="256" y="243"/>
                </a:cubicBezTo>
                <a:cubicBezTo>
                  <a:pt x="256" y="209"/>
                  <a:pt x="229" y="182"/>
                  <a:pt x="195" y="182"/>
                </a:cubicBezTo>
                <a:close/>
                <a:moveTo>
                  <a:pt x="349" y="269"/>
                </a:moveTo>
                <a:cubicBezTo>
                  <a:pt x="365" y="269"/>
                  <a:pt x="365" y="269"/>
                  <a:pt x="365" y="269"/>
                </a:cubicBezTo>
                <a:cubicBezTo>
                  <a:pt x="379" y="269"/>
                  <a:pt x="391" y="258"/>
                  <a:pt x="391" y="243"/>
                </a:cubicBezTo>
                <a:cubicBezTo>
                  <a:pt x="391" y="242"/>
                  <a:pt x="391" y="242"/>
                  <a:pt x="391" y="241"/>
                </a:cubicBezTo>
                <a:cubicBezTo>
                  <a:pt x="390" y="228"/>
                  <a:pt x="379" y="217"/>
                  <a:pt x="365" y="217"/>
                </a:cubicBezTo>
                <a:cubicBezTo>
                  <a:pt x="349" y="217"/>
                  <a:pt x="349" y="217"/>
                  <a:pt x="349" y="217"/>
                </a:cubicBezTo>
                <a:cubicBezTo>
                  <a:pt x="345" y="193"/>
                  <a:pt x="336" y="172"/>
                  <a:pt x="322" y="153"/>
                </a:cubicBezTo>
                <a:cubicBezTo>
                  <a:pt x="334" y="142"/>
                  <a:pt x="334" y="142"/>
                  <a:pt x="334" y="142"/>
                </a:cubicBezTo>
                <a:cubicBezTo>
                  <a:pt x="344" y="132"/>
                  <a:pt x="344" y="115"/>
                  <a:pt x="334" y="105"/>
                </a:cubicBezTo>
                <a:cubicBezTo>
                  <a:pt x="323" y="94"/>
                  <a:pt x="307" y="94"/>
                  <a:pt x="297" y="105"/>
                </a:cubicBezTo>
                <a:cubicBezTo>
                  <a:pt x="285" y="116"/>
                  <a:pt x="285" y="116"/>
                  <a:pt x="285" y="116"/>
                </a:cubicBezTo>
                <a:cubicBezTo>
                  <a:pt x="267" y="103"/>
                  <a:pt x="245" y="94"/>
                  <a:pt x="222" y="90"/>
                </a:cubicBezTo>
                <a:cubicBezTo>
                  <a:pt x="222" y="74"/>
                  <a:pt x="222" y="74"/>
                  <a:pt x="222" y="74"/>
                </a:cubicBezTo>
                <a:cubicBezTo>
                  <a:pt x="222" y="59"/>
                  <a:pt x="210" y="47"/>
                  <a:pt x="195" y="47"/>
                </a:cubicBezTo>
                <a:cubicBezTo>
                  <a:pt x="181" y="47"/>
                  <a:pt x="169" y="59"/>
                  <a:pt x="169" y="74"/>
                </a:cubicBezTo>
                <a:cubicBezTo>
                  <a:pt x="169" y="90"/>
                  <a:pt x="169" y="90"/>
                  <a:pt x="169" y="90"/>
                </a:cubicBezTo>
                <a:cubicBezTo>
                  <a:pt x="146" y="94"/>
                  <a:pt x="124" y="103"/>
                  <a:pt x="106" y="116"/>
                </a:cubicBezTo>
                <a:cubicBezTo>
                  <a:pt x="94" y="105"/>
                  <a:pt x="94" y="105"/>
                  <a:pt x="94" y="105"/>
                </a:cubicBezTo>
                <a:cubicBezTo>
                  <a:pt x="84" y="94"/>
                  <a:pt x="67" y="94"/>
                  <a:pt x="57" y="105"/>
                </a:cubicBezTo>
                <a:cubicBezTo>
                  <a:pt x="47" y="115"/>
                  <a:pt x="47" y="132"/>
                  <a:pt x="57" y="142"/>
                </a:cubicBezTo>
                <a:cubicBezTo>
                  <a:pt x="68" y="153"/>
                  <a:pt x="68" y="153"/>
                  <a:pt x="68" y="153"/>
                </a:cubicBezTo>
                <a:cubicBezTo>
                  <a:pt x="55" y="172"/>
                  <a:pt x="46" y="193"/>
                  <a:pt x="42" y="217"/>
                </a:cubicBezTo>
                <a:cubicBezTo>
                  <a:pt x="26" y="217"/>
                  <a:pt x="26" y="217"/>
                  <a:pt x="26" y="217"/>
                </a:cubicBezTo>
                <a:cubicBezTo>
                  <a:pt x="12" y="217"/>
                  <a:pt x="0" y="228"/>
                  <a:pt x="0" y="243"/>
                </a:cubicBezTo>
                <a:cubicBezTo>
                  <a:pt x="0" y="258"/>
                  <a:pt x="12" y="269"/>
                  <a:pt x="26" y="269"/>
                </a:cubicBezTo>
                <a:cubicBezTo>
                  <a:pt x="42" y="269"/>
                  <a:pt x="42" y="269"/>
                  <a:pt x="42" y="269"/>
                </a:cubicBezTo>
                <a:cubicBezTo>
                  <a:pt x="46" y="293"/>
                  <a:pt x="55" y="314"/>
                  <a:pt x="68" y="333"/>
                </a:cubicBezTo>
                <a:cubicBezTo>
                  <a:pt x="57" y="344"/>
                  <a:pt x="57" y="344"/>
                  <a:pt x="57" y="344"/>
                </a:cubicBezTo>
                <a:cubicBezTo>
                  <a:pt x="47" y="354"/>
                  <a:pt x="47" y="371"/>
                  <a:pt x="57" y="381"/>
                </a:cubicBezTo>
                <a:cubicBezTo>
                  <a:pt x="67" y="392"/>
                  <a:pt x="84" y="392"/>
                  <a:pt x="94" y="381"/>
                </a:cubicBezTo>
                <a:cubicBezTo>
                  <a:pt x="106" y="370"/>
                  <a:pt x="106" y="370"/>
                  <a:pt x="106" y="370"/>
                </a:cubicBezTo>
                <a:cubicBezTo>
                  <a:pt x="118" y="379"/>
                  <a:pt x="132" y="386"/>
                  <a:pt x="147" y="391"/>
                </a:cubicBezTo>
                <a:cubicBezTo>
                  <a:pt x="154" y="393"/>
                  <a:pt x="161" y="395"/>
                  <a:pt x="169" y="396"/>
                </a:cubicBezTo>
                <a:cubicBezTo>
                  <a:pt x="169" y="412"/>
                  <a:pt x="169" y="412"/>
                  <a:pt x="169" y="412"/>
                </a:cubicBezTo>
                <a:cubicBezTo>
                  <a:pt x="169" y="427"/>
                  <a:pt x="181" y="439"/>
                  <a:pt x="195" y="439"/>
                </a:cubicBezTo>
                <a:cubicBezTo>
                  <a:pt x="210" y="439"/>
                  <a:pt x="222" y="427"/>
                  <a:pt x="222" y="412"/>
                </a:cubicBezTo>
                <a:cubicBezTo>
                  <a:pt x="222" y="396"/>
                  <a:pt x="222" y="396"/>
                  <a:pt x="222" y="396"/>
                </a:cubicBezTo>
                <a:cubicBezTo>
                  <a:pt x="245" y="392"/>
                  <a:pt x="267" y="383"/>
                  <a:pt x="285" y="370"/>
                </a:cubicBezTo>
                <a:cubicBezTo>
                  <a:pt x="297" y="381"/>
                  <a:pt x="297" y="381"/>
                  <a:pt x="297" y="381"/>
                </a:cubicBezTo>
                <a:cubicBezTo>
                  <a:pt x="307" y="392"/>
                  <a:pt x="323" y="392"/>
                  <a:pt x="334" y="381"/>
                </a:cubicBezTo>
                <a:cubicBezTo>
                  <a:pt x="344" y="371"/>
                  <a:pt x="344" y="354"/>
                  <a:pt x="334" y="344"/>
                </a:cubicBezTo>
                <a:cubicBezTo>
                  <a:pt x="322" y="333"/>
                  <a:pt x="322" y="333"/>
                  <a:pt x="322" y="333"/>
                </a:cubicBezTo>
                <a:cubicBezTo>
                  <a:pt x="333" y="317"/>
                  <a:pt x="341" y="300"/>
                  <a:pt x="346" y="281"/>
                </a:cubicBezTo>
                <a:cubicBezTo>
                  <a:pt x="347" y="277"/>
                  <a:pt x="348" y="273"/>
                  <a:pt x="349" y="269"/>
                </a:cubicBezTo>
                <a:close/>
                <a:moveTo>
                  <a:pt x="298" y="316"/>
                </a:moveTo>
                <a:cubicBezTo>
                  <a:pt x="276" y="347"/>
                  <a:pt x="241" y="367"/>
                  <a:pt x="201" y="369"/>
                </a:cubicBezTo>
                <a:cubicBezTo>
                  <a:pt x="199" y="369"/>
                  <a:pt x="197" y="369"/>
                  <a:pt x="195" y="369"/>
                </a:cubicBezTo>
                <a:cubicBezTo>
                  <a:pt x="126" y="369"/>
                  <a:pt x="69" y="313"/>
                  <a:pt x="69" y="243"/>
                </a:cubicBezTo>
                <a:cubicBezTo>
                  <a:pt x="69" y="173"/>
                  <a:pt x="126" y="117"/>
                  <a:pt x="195" y="117"/>
                </a:cubicBezTo>
                <a:cubicBezTo>
                  <a:pt x="265" y="117"/>
                  <a:pt x="322" y="173"/>
                  <a:pt x="322" y="243"/>
                </a:cubicBezTo>
                <a:cubicBezTo>
                  <a:pt x="322" y="270"/>
                  <a:pt x="313" y="295"/>
                  <a:pt x="298" y="31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Freeform 15"/>
          <p:cNvSpPr>
            <a:spLocks noEditPoints="1"/>
          </p:cNvSpPr>
          <p:nvPr/>
        </p:nvSpPr>
        <p:spPr bwMode="auto">
          <a:xfrm>
            <a:off x="4909856" y="1060838"/>
            <a:ext cx="608129" cy="757015"/>
          </a:xfrm>
          <a:custGeom>
            <a:avLst/>
            <a:gdLst>
              <a:gd name="T0" fmla="*/ 219 w 423"/>
              <a:gd name="T1" fmla="*/ 319 h 526"/>
              <a:gd name="T2" fmla="*/ 204 w 423"/>
              <a:gd name="T3" fmla="*/ 375 h 526"/>
              <a:gd name="T4" fmla="*/ 217 w 423"/>
              <a:gd name="T5" fmla="*/ 318 h 526"/>
              <a:gd name="T6" fmla="*/ 184 w 423"/>
              <a:gd name="T7" fmla="*/ 258 h 526"/>
              <a:gd name="T8" fmla="*/ 192 w 423"/>
              <a:gd name="T9" fmla="*/ 232 h 526"/>
              <a:gd name="T10" fmla="*/ 210 w 423"/>
              <a:gd name="T11" fmla="*/ 227 h 526"/>
              <a:gd name="T12" fmla="*/ 204 w 423"/>
              <a:gd name="T13" fmla="*/ 278 h 526"/>
              <a:gd name="T14" fmla="*/ 219 w 423"/>
              <a:gd name="T15" fmla="*/ 285 h 526"/>
              <a:gd name="T16" fmla="*/ 210 w 423"/>
              <a:gd name="T17" fmla="*/ 227 h 526"/>
              <a:gd name="T18" fmla="*/ 212 w 423"/>
              <a:gd name="T19" fmla="*/ 526 h 526"/>
              <a:gd name="T20" fmla="*/ 180 w 423"/>
              <a:gd name="T21" fmla="*/ 91 h 526"/>
              <a:gd name="T22" fmla="*/ 115 w 423"/>
              <a:gd name="T23" fmla="*/ 0 h 526"/>
              <a:gd name="T24" fmla="*/ 164 w 423"/>
              <a:gd name="T25" fmla="*/ 0 h 526"/>
              <a:gd name="T26" fmla="*/ 212 w 423"/>
              <a:gd name="T27" fmla="*/ 0 h 526"/>
              <a:gd name="T28" fmla="*/ 259 w 423"/>
              <a:gd name="T29" fmla="*/ 0 h 526"/>
              <a:gd name="T30" fmla="*/ 308 w 423"/>
              <a:gd name="T31" fmla="*/ 0 h 526"/>
              <a:gd name="T32" fmla="*/ 423 w 423"/>
              <a:gd name="T33" fmla="*/ 397 h 526"/>
              <a:gd name="T34" fmla="*/ 231 w 423"/>
              <a:gd name="T35" fmla="*/ 291 h 526"/>
              <a:gd name="T36" fmla="*/ 248 w 423"/>
              <a:gd name="T37" fmla="*/ 241 h 526"/>
              <a:gd name="T38" fmla="*/ 262 w 423"/>
              <a:gd name="T39" fmla="*/ 219 h 526"/>
              <a:gd name="T40" fmla="*/ 231 w 423"/>
              <a:gd name="T41" fmla="*/ 182 h 526"/>
              <a:gd name="T42" fmla="*/ 219 w 423"/>
              <a:gd name="T43" fmla="*/ 204 h 526"/>
              <a:gd name="T44" fmla="*/ 204 w 423"/>
              <a:gd name="T45" fmla="*/ 204 h 526"/>
              <a:gd name="T46" fmla="*/ 192 w 423"/>
              <a:gd name="T47" fmla="*/ 182 h 526"/>
              <a:gd name="T48" fmla="*/ 171 w 423"/>
              <a:gd name="T49" fmla="*/ 219 h 526"/>
              <a:gd name="T50" fmla="*/ 170 w 423"/>
              <a:gd name="T51" fmla="*/ 290 h 526"/>
              <a:gd name="T52" fmla="*/ 192 w 423"/>
              <a:gd name="T53" fmla="*/ 373 h 526"/>
              <a:gd name="T54" fmla="*/ 165 w 423"/>
              <a:gd name="T55" fmla="*/ 357 h 526"/>
              <a:gd name="T56" fmla="*/ 172 w 423"/>
              <a:gd name="T57" fmla="*/ 391 h 526"/>
              <a:gd name="T58" fmla="*/ 192 w 423"/>
              <a:gd name="T59" fmla="*/ 421 h 526"/>
              <a:gd name="T60" fmla="*/ 204 w 423"/>
              <a:gd name="T61" fmla="*/ 399 h 526"/>
              <a:gd name="T62" fmla="*/ 219 w 423"/>
              <a:gd name="T63" fmla="*/ 421 h 526"/>
              <a:gd name="T64" fmla="*/ 231 w 423"/>
              <a:gd name="T65" fmla="*/ 395 h 526"/>
              <a:gd name="T66" fmla="*/ 269 w 423"/>
              <a:gd name="T67" fmla="*/ 352 h 526"/>
              <a:gd name="T68" fmla="*/ 231 w 423"/>
              <a:gd name="T69" fmla="*/ 326 h 526"/>
              <a:gd name="T70" fmla="*/ 235 w 423"/>
              <a:gd name="T71" fmla="*/ 364 h 526"/>
              <a:gd name="T72" fmla="*/ 231 w 423"/>
              <a:gd name="T73" fmla="*/ 3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526">
                <a:moveTo>
                  <a:pt x="217" y="318"/>
                </a:moveTo>
                <a:cubicBezTo>
                  <a:pt x="218" y="319"/>
                  <a:pt x="218" y="319"/>
                  <a:pt x="219" y="319"/>
                </a:cubicBezTo>
                <a:cubicBezTo>
                  <a:pt x="219" y="374"/>
                  <a:pt x="219" y="374"/>
                  <a:pt x="219" y="374"/>
                </a:cubicBezTo>
                <a:cubicBezTo>
                  <a:pt x="214" y="375"/>
                  <a:pt x="209" y="376"/>
                  <a:pt x="204" y="375"/>
                </a:cubicBezTo>
                <a:cubicBezTo>
                  <a:pt x="204" y="312"/>
                  <a:pt x="204" y="312"/>
                  <a:pt x="204" y="312"/>
                </a:cubicBezTo>
                <a:cubicBezTo>
                  <a:pt x="208" y="314"/>
                  <a:pt x="213" y="316"/>
                  <a:pt x="217" y="318"/>
                </a:cubicBezTo>
                <a:close/>
                <a:moveTo>
                  <a:pt x="188" y="235"/>
                </a:moveTo>
                <a:cubicBezTo>
                  <a:pt x="184" y="240"/>
                  <a:pt x="181" y="249"/>
                  <a:pt x="184" y="258"/>
                </a:cubicBezTo>
                <a:cubicBezTo>
                  <a:pt x="185" y="263"/>
                  <a:pt x="188" y="267"/>
                  <a:pt x="192" y="270"/>
                </a:cubicBezTo>
                <a:cubicBezTo>
                  <a:pt x="192" y="232"/>
                  <a:pt x="192" y="232"/>
                  <a:pt x="192" y="232"/>
                </a:cubicBezTo>
                <a:cubicBezTo>
                  <a:pt x="191" y="233"/>
                  <a:pt x="189" y="234"/>
                  <a:pt x="188" y="235"/>
                </a:cubicBezTo>
                <a:close/>
                <a:moveTo>
                  <a:pt x="210" y="227"/>
                </a:moveTo>
                <a:cubicBezTo>
                  <a:pt x="208" y="227"/>
                  <a:pt x="206" y="227"/>
                  <a:pt x="204" y="227"/>
                </a:cubicBezTo>
                <a:cubicBezTo>
                  <a:pt x="204" y="278"/>
                  <a:pt x="204" y="278"/>
                  <a:pt x="204" y="278"/>
                </a:cubicBezTo>
                <a:cubicBezTo>
                  <a:pt x="209" y="280"/>
                  <a:pt x="213" y="282"/>
                  <a:pt x="218" y="284"/>
                </a:cubicBezTo>
                <a:cubicBezTo>
                  <a:pt x="218" y="285"/>
                  <a:pt x="219" y="285"/>
                  <a:pt x="219" y="285"/>
                </a:cubicBezTo>
                <a:cubicBezTo>
                  <a:pt x="219" y="227"/>
                  <a:pt x="219" y="227"/>
                  <a:pt x="219" y="227"/>
                </a:cubicBezTo>
                <a:cubicBezTo>
                  <a:pt x="216" y="227"/>
                  <a:pt x="213" y="227"/>
                  <a:pt x="210" y="227"/>
                </a:cubicBezTo>
                <a:close/>
                <a:moveTo>
                  <a:pt x="423" y="397"/>
                </a:moveTo>
                <a:cubicBezTo>
                  <a:pt x="423" y="514"/>
                  <a:pt x="328" y="526"/>
                  <a:pt x="212" y="526"/>
                </a:cubicBezTo>
                <a:cubicBezTo>
                  <a:pt x="95" y="526"/>
                  <a:pt x="0" y="514"/>
                  <a:pt x="0" y="397"/>
                </a:cubicBezTo>
                <a:cubicBezTo>
                  <a:pt x="0" y="291"/>
                  <a:pt x="79" y="121"/>
                  <a:pt x="180" y="91"/>
                </a:cubicBezTo>
                <a:cubicBezTo>
                  <a:pt x="143" y="78"/>
                  <a:pt x="115" y="42"/>
                  <a:pt x="115" y="0"/>
                </a:cubicBezTo>
                <a:cubicBezTo>
                  <a:pt x="115" y="0"/>
                  <a:pt x="115" y="0"/>
                  <a:pt x="115" y="0"/>
                </a:cubicBezTo>
                <a:cubicBezTo>
                  <a:pt x="122" y="4"/>
                  <a:pt x="131" y="6"/>
                  <a:pt x="140" y="6"/>
                </a:cubicBezTo>
                <a:cubicBezTo>
                  <a:pt x="149" y="6"/>
                  <a:pt x="157" y="4"/>
                  <a:pt x="164" y="0"/>
                </a:cubicBezTo>
                <a:cubicBezTo>
                  <a:pt x="170" y="4"/>
                  <a:pt x="179" y="6"/>
                  <a:pt x="188" y="6"/>
                </a:cubicBezTo>
                <a:cubicBezTo>
                  <a:pt x="197" y="6"/>
                  <a:pt x="205" y="4"/>
                  <a:pt x="212" y="0"/>
                </a:cubicBezTo>
                <a:cubicBezTo>
                  <a:pt x="218" y="4"/>
                  <a:pt x="226" y="6"/>
                  <a:pt x="235" y="6"/>
                </a:cubicBezTo>
                <a:cubicBezTo>
                  <a:pt x="244" y="6"/>
                  <a:pt x="253" y="4"/>
                  <a:pt x="259" y="0"/>
                </a:cubicBezTo>
                <a:cubicBezTo>
                  <a:pt x="266" y="4"/>
                  <a:pt x="274" y="6"/>
                  <a:pt x="283" y="6"/>
                </a:cubicBezTo>
                <a:cubicBezTo>
                  <a:pt x="292" y="6"/>
                  <a:pt x="301" y="4"/>
                  <a:pt x="308" y="0"/>
                </a:cubicBezTo>
                <a:cubicBezTo>
                  <a:pt x="308" y="42"/>
                  <a:pt x="280" y="78"/>
                  <a:pt x="243" y="91"/>
                </a:cubicBezTo>
                <a:cubicBezTo>
                  <a:pt x="344" y="121"/>
                  <a:pt x="423" y="291"/>
                  <a:pt x="423" y="397"/>
                </a:cubicBezTo>
                <a:close/>
                <a:moveTo>
                  <a:pt x="267" y="325"/>
                </a:moveTo>
                <a:cubicBezTo>
                  <a:pt x="261" y="308"/>
                  <a:pt x="247" y="299"/>
                  <a:pt x="231" y="291"/>
                </a:cubicBezTo>
                <a:cubicBezTo>
                  <a:pt x="231" y="230"/>
                  <a:pt x="231" y="230"/>
                  <a:pt x="231" y="230"/>
                </a:cubicBezTo>
                <a:cubicBezTo>
                  <a:pt x="237" y="233"/>
                  <a:pt x="243" y="237"/>
                  <a:pt x="248" y="241"/>
                </a:cubicBezTo>
                <a:cubicBezTo>
                  <a:pt x="250" y="242"/>
                  <a:pt x="251" y="243"/>
                  <a:pt x="253" y="244"/>
                </a:cubicBezTo>
                <a:cubicBezTo>
                  <a:pt x="256" y="235"/>
                  <a:pt x="259" y="227"/>
                  <a:pt x="262" y="219"/>
                </a:cubicBezTo>
                <a:cubicBezTo>
                  <a:pt x="253" y="213"/>
                  <a:pt x="243" y="208"/>
                  <a:pt x="231" y="205"/>
                </a:cubicBezTo>
                <a:cubicBezTo>
                  <a:pt x="231" y="182"/>
                  <a:pt x="231" y="182"/>
                  <a:pt x="231" y="182"/>
                </a:cubicBezTo>
                <a:cubicBezTo>
                  <a:pt x="219" y="182"/>
                  <a:pt x="219" y="182"/>
                  <a:pt x="219" y="182"/>
                </a:cubicBezTo>
                <a:cubicBezTo>
                  <a:pt x="219" y="204"/>
                  <a:pt x="219" y="204"/>
                  <a:pt x="219" y="204"/>
                </a:cubicBezTo>
                <a:cubicBezTo>
                  <a:pt x="215" y="204"/>
                  <a:pt x="212" y="204"/>
                  <a:pt x="207" y="204"/>
                </a:cubicBezTo>
                <a:cubicBezTo>
                  <a:pt x="206" y="204"/>
                  <a:pt x="205" y="204"/>
                  <a:pt x="204" y="204"/>
                </a:cubicBezTo>
                <a:cubicBezTo>
                  <a:pt x="204" y="182"/>
                  <a:pt x="204" y="182"/>
                  <a:pt x="204" y="182"/>
                </a:cubicBezTo>
                <a:cubicBezTo>
                  <a:pt x="192" y="182"/>
                  <a:pt x="192" y="182"/>
                  <a:pt x="192" y="182"/>
                </a:cubicBezTo>
                <a:cubicBezTo>
                  <a:pt x="192" y="207"/>
                  <a:pt x="192" y="207"/>
                  <a:pt x="192" y="207"/>
                </a:cubicBezTo>
                <a:cubicBezTo>
                  <a:pt x="184" y="209"/>
                  <a:pt x="177" y="214"/>
                  <a:pt x="171" y="219"/>
                </a:cubicBezTo>
                <a:cubicBezTo>
                  <a:pt x="163" y="227"/>
                  <a:pt x="156" y="238"/>
                  <a:pt x="156" y="254"/>
                </a:cubicBezTo>
                <a:cubicBezTo>
                  <a:pt x="156" y="270"/>
                  <a:pt x="161" y="281"/>
                  <a:pt x="170" y="290"/>
                </a:cubicBezTo>
                <a:cubicBezTo>
                  <a:pt x="177" y="296"/>
                  <a:pt x="184" y="301"/>
                  <a:pt x="192" y="305"/>
                </a:cubicBezTo>
                <a:cubicBezTo>
                  <a:pt x="192" y="373"/>
                  <a:pt x="192" y="373"/>
                  <a:pt x="192" y="373"/>
                </a:cubicBezTo>
                <a:cubicBezTo>
                  <a:pt x="183" y="370"/>
                  <a:pt x="176" y="364"/>
                  <a:pt x="169" y="359"/>
                </a:cubicBezTo>
                <a:cubicBezTo>
                  <a:pt x="168" y="358"/>
                  <a:pt x="167" y="357"/>
                  <a:pt x="165" y="357"/>
                </a:cubicBezTo>
                <a:cubicBezTo>
                  <a:pt x="161" y="365"/>
                  <a:pt x="157" y="373"/>
                  <a:pt x="153" y="381"/>
                </a:cubicBezTo>
                <a:cubicBezTo>
                  <a:pt x="159" y="385"/>
                  <a:pt x="165" y="388"/>
                  <a:pt x="172" y="391"/>
                </a:cubicBezTo>
                <a:cubicBezTo>
                  <a:pt x="178" y="394"/>
                  <a:pt x="185" y="396"/>
                  <a:pt x="192" y="397"/>
                </a:cubicBezTo>
                <a:cubicBezTo>
                  <a:pt x="192" y="421"/>
                  <a:pt x="192" y="421"/>
                  <a:pt x="192" y="421"/>
                </a:cubicBezTo>
                <a:cubicBezTo>
                  <a:pt x="204" y="421"/>
                  <a:pt x="204" y="421"/>
                  <a:pt x="204" y="421"/>
                </a:cubicBezTo>
                <a:cubicBezTo>
                  <a:pt x="204" y="399"/>
                  <a:pt x="204" y="399"/>
                  <a:pt x="204" y="399"/>
                </a:cubicBezTo>
                <a:cubicBezTo>
                  <a:pt x="209" y="399"/>
                  <a:pt x="214" y="398"/>
                  <a:pt x="219" y="398"/>
                </a:cubicBezTo>
                <a:cubicBezTo>
                  <a:pt x="219" y="421"/>
                  <a:pt x="219" y="421"/>
                  <a:pt x="219" y="421"/>
                </a:cubicBezTo>
                <a:cubicBezTo>
                  <a:pt x="231" y="421"/>
                  <a:pt x="231" y="421"/>
                  <a:pt x="231" y="421"/>
                </a:cubicBezTo>
                <a:cubicBezTo>
                  <a:pt x="231" y="395"/>
                  <a:pt x="231" y="395"/>
                  <a:pt x="231" y="395"/>
                </a:cubicBezTo>
                <a:cubicBezTo>
                  <a:pt x="236" y="393"/>
                  <a:pt x="241" y="391"/>
                  <a:pt x="245" y="388"/>
                </a:cubicBezTo>
                <a:cubicBezTo>
                  <a:pt x="257" y="381"/>
                  <a:pt x="266" y="369"/>
                  <a:pt x="269" y="352"/>
                </a:cubicBezTo>
                <a:cubicBezTo>
                  <a:pt x="271" y="343"/>
                  <a:pt x="270" y="333"/>
                  <a:pt x="267" y="325"/>
                </a:cubicBezTo>
                <a:close/>
                <a:moveTo>
                  <a:pt x="231" y="326"/>
                </a:moveTo>
                <a:cubicBezTo>
                  <a:pt x="231" y="368"/>
                  <a:pt x="231" y="368"/>
                  <a:pt x="231" y="368"/>
                </a:cubicBezTo>
                <a:cubicBezTo>
                  <a:pt x="232" y="367"/>
                  <a:pt x="234" y="365"/>
                  <a:pt x="235" y="364"/>
                </a:cubicBezTo>
                <a:cubicBezTo>
                  <a:pt x="239" y="359"/>
                  <a:pt x="242" y="352"/>
                  <a:pt x="241" y="344"/>
                </a:cubicBezTo>
                <a:cubicBezTo>
                  <a:pt x="241" y="336"/>
                  <a:pt x="236" y="330"/>
                  <a:pt x="231" y="32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Freeform 16"/>
          <p:cNvSpPr>
            <a:spLocks noEditPoints="1"/>
          </p:cNvSpPr>
          <p:nvPr/>
        </p:nvSpPr>
        <p:spPr bwMode="auto">
          <a:xfrm>
            <a:off x="784508" y="1037739"/>
            <a:ext cx="615640" cy="803212"/>
          </a:xfrm>
          <a:custGeom>
            <a:avLst/>
            <a:gdLst>
              <a:gd name="T0" fmla="*/ 82 w 345"/>
              <a:gd name="T1" fmla="*/ 109 h 541"/>
              <a:gd name="T2" fmla="*/ 173 w 345"/>
              <a:gd name="T3" fmla="*/ 0 h 541"/>
              <a:gd name="T4" fmla="*/ 263 w 345"/>
              <a:gd name="T5" fmla="*/ 109 h 541"/>
              <a:gd name="T6" fmla="*/ 173 w 345"/>
              <a:gd name="T7" fmla="*/ 245 h 541"/>
              <a:gd name="T8" fmla="*/ 82 w 345"/>
              <a:gd name="T9" fmla="*/ 109 h 541"/>
              <a:gd name="T10" fmla="*/ 345 w 345"/>
              <a:gd name="T11" fmla="*/ 385 h 541"/>
              <a:gd name="T12" fmla="*/ 345 w 345"/>
              <a:gd name="T13" fmla="*/ 541 h 541"/>
              <a:gd name="T14" fmla="*/ 0 w 345"/>
              <a:gd name="T15" fmla="*/ 541 h 541"/>
              <a:gd name="T16" fmla="*/ 0 w 345"/>
              <a:gd name="T17" fmla="*/ 385 h 541"/>
              <a:gd name="T18" fmla="*/ 130 w 345"/>
              <a:gd name="T19" fmla="*/ 258 h 541"/>
              <a:gd name="T20" fmla="*/ 216 w 345"/>
              <a:gd name="T21" fmla="*/ 258 h 541"/>
              <a:gd name="T22" fmla="*/ 345 w 345"/>
              <a:gd name="T23" fmla="*/ 385 h 541"/>
              <a:gd name="T24" fmla="*/ 173 w 345"/>
              <a:gd name="T25" fmla="*/ 307 h 541"/>
              <a:gd name="T26" fmla="*/ 208 w 345"/>
              <a:gd name="T27" fmla="*/ 274 h 541"/>
              <a:gd name="T28" fmla="*/ 138 w 345"/>
              <a:gd name="T29" fmla="*/ 274 h 541"/>
              <a:gd name="T30" fmla="*/ 172 w 345"/>
              <a:gd name="T31" fmla="*/ 307 h 541"/>
              <a:gd name="T32" fmla="*/ 145 w 345"/>
              <a:gd name="T33" fmla="*/ 477 h 541"/>
              <a:gd name="T34" fmla="*/ 174 w 345"/>
              <a:gd name="T35" fmla="*/ 503 h 541"/>
              <a:gd name="T36" fmla="*/ 203 w 345"/>
              <a:gd name="T37" fmla="*/ 477 h 541"/>
              <a:gd name="T38" fmla="*/ 173 w 345"/>
              <a:gd name="T39" fmla="*/ 30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5" h="541">
                <a:moveTo>
                  <a:pt x="82" y="109"/>
                </a:moveTo>
                <a:cubicBezTo>
                  <a:pt x="82" y="33"/>
                  <a:pt x="123" y="0"/>
                  <a:pt x="173" y="0"/>
                </a:cubicBezTo>
                <a:cubicBezTo>
                  <a:pt x="223" y="0"/>
                  <a:pt x="263" y="33"/>
                  <a:pt x="263" y="109"/>
                </a:cubicBezTo>
                <a:cubicBezTo>
                  <a:pt x="263" y="184"/>
                  <a:pt x="223" y="245"/>
                  <a:pt x="173" y="245"/>
                </a:cubicBezTo>
                <a:cubicBezTo>
                  <a:pt x="123" y="245"/>
                  <a:pt x="82" y="184"/>
                  <a:pt x="82" y="109"/>
                </a:cubicBezTo>
                <a:close/>
                <a:moveTo>
                  <a:pt x="345" y="385"/>
                </a:moveTo>
                <a:cubicBezTo>
                  <a:pt x="345" y="541"/>
                  <a:pt x="345" y="541"/>
                  <a:pt x="345" y="541"/>
                </a:cubicBezTo>
                <a:cubicBezTo>
                  <a:pt x="0" y="541"/>
                  <a:pt x="0" y="541"/>
                  <a:pt x="0" y="541"/>
                </a:cubicBezTo>
                <a:cubicBezTo>
                  <a:pt x="0" y="385"/>
                  <a:pt x="0" y="385"/>
                  <a:pt x="0" y="385"/>
                </a:cubicBezTo>
                <a:cubicBezTo>
                  <a:pt x="0" y="296"/>
                  <a:pt x="58" y="258"/>
                  <a:pt x="130" y="258"/>
                </a:cubicBezTo>
                <a:cubicBezTo>
                  <a:pt x="216" y="258"/>
                  <a:pt x="216" y="258"/>
                  <a:pt x="216" y="258"/>
                </a:cubicBezTo>
                <a:cubicBezTo>
                  <a:pt x="287" y="258"/>
                  <a:pt x="345" y="296"/>
                  <a:pt x="345" y="385"/>
                </a:cubicBezTo>
                <a:close/>
                <a:moveTo>
                  <a:pt x="173" y="307"/>
                </a:moveTo>
                <a:cubicBezTo>
                  <a:pt x="208" y="274"/>
                  <a:pt x="208" y="274"/>
                  <a:pt x="208" y="274"/>
                </a:cubicBezTo>
                <a:cubicBezTo>
                  <a:pt x="138" y="274"/>
                  <a:pt x="138" y="274"/>
                  <a:pt x="138" y="274"/>
                </a:cubicBezTo>
                <a:cubicBezTo>
                  <a:pt x="172" y="307"/>
                  <a:pt x="172" y="307"/>
                  <a:pt x="172" y="307"/>
                </a:cubicBezTo>
                <a:cubicBezTo>
                  <a:pt x="145" y="477"/>
                  <a:pt x="145" y="477"/>
                  <a:pt x="145" y="477"/>
                </a:cubicBezTo>
                <a:cubicBezTo>
                  <a:pt x="174" y="503"/>
                  <a:pt x="174" y="503"/>
                  <a:pt x="174" y="503"/>
                </a:cubicBezTo>
                <a:cubicBezTo>
                  <a:pt x="203" y="477"/>
                  <a:pt x="203" y="477"/>
                  <a:pt x="203" y="477"/>
                </a:cubicBezTo>
                <a:lnTo>
                  <a:pt x="173" y="307"/>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8" name="组合 27"/>
          <p:cNvGrpSpPr/>
          <p:nvPr/>
        </p:nvGrpSpPr>
        <p:grpSpPr bwMode="auto">
          <a:xfrm>
            <a:off x="1611313" y="2940050"/>
            <a:ext cx="2744787" cy="1117600"/>
            <a:chOff x="1611278" y="2974282"/>
            <a:chExt cx="2744699" cy="1117460"/>
          </a:xfrm>
        </p:grpSpPr>
        <p:sp>
          <p:nvSpPr>
            <p:cNvPr id="26639" name="矩形 34"/>
            <p:cNvSpPr>
              <a:spLocks noChangeArrowheads="1"/>
            </p:cNvSpPr>
            <p:nvPr/>
          </p:nvSpPr>
          <p:spPr bwMode="auto">
            <a:xfrm>
              <a:off x="1633580" y="3322301"/>
              <a:ext cx="272239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6640" name="TextBox 35"/>
            <p:cNvSpPr txBox="1">
              <a:spLocks noChangeArrowheads="1"/>
            </p:cNvSpPr>
            <p:nvPr/>
          </p:nvSpPr>
          <p:spPr bwMode="auto">
            <a:xfrm>
              <a:off x="1611278" y="2974282"/>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grpSp>
        <p:nvGrpSpPr>
          <p:cNvPr id="16" name="组合 15"/>
          <p:cNvGrpSpPr/>
          <p:nvPr/>
        </p:nvGrpSpPr>
        <p:grpSpPr bwMode="auto">
          <a:xfrm>
            <a:off x="5616575" y="974725"/>
            <a:ext cx="2668588" cy="1117600"/>
            <a:chOff x="5616459" y="1023104"/>
            <a:chExt cx="2668898" cy="1117460"/>
          </a:xfrm>
        </p:grpSpPr>
        <p:sp>
          <p:nvSpPr>
            <p:cNvPr id="26637" name="矩形 36"/>
            <p:cNvSpPr>
              <a:spLocks noChangeArrowheads="1"/>
            </p:cNvSpPr>
            <p:nvPr/>
          </p:nvSpPr>
          <p:spPr bwMode="auto">
            <a:xfrm>
              <a:off x="5638761" y="1371123"/>
              <a:ext cx="2646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6638" name="TextBox 37"/>
            <p:cNvSpPr txBox="1">
              <a:spLocks noChangeArrowheads="1"/>
            </p:cNvSpPr>
            <p:nvPr/>
          </p:nvSpPr>
          <p:spPr bwMode="auto">
            <a:xfrm>
              <a:off x="5616459" y="1023104"/>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grpSp>
        <p:nvGrpSpPr>
          <p:cNvPr id="29" name="组合 28"/>
          <p:cNvGrpSpPr/>
          <p:nvPr/>
        </p:nvGrpSpPr>
        <p:grpSpPr bwMode="auto">
          <a:xfrm>
            <a:off x="5616575" y="2940050"/>
            <a:ext cx="2668588" cy="1117600"/>
            <a:chOff x="5616459" y="3122246"/>
            <a:chExt cx="2668898" cy="1117460"/>
          </a:xfrm>
        </p:grpSpPr>
        <p:sp>
          <p:nvSpPr>
            <p:cNvPr id="26635" name="矩形 38"/>
            <p:cNvSpPr>
              <a:spLocks noChangeArrowheads="1"/>
            </p:cNvSpPr>
            <p:nvPr/>
          </p:nvSpPr>
          <p:spPr bwMode="auto">
            <a:xfrm>
              <a:off x="5638761" y="3470265"/>
              <a:ext cx="2646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6636" name="TextBox 39"/>
            <p:cNvSpPr txBox="1">
              <a:spLocks noChangeArrowheads="1"/>
            </p:cNvSpPr>
            <p:nvPr/>
          </p:nvSpPr>
          <p:spPr bwMode="auto">
            <a:xfrm>
              <a:off x="5616459" y="3122246"/>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sp>
        <p:nvSpPr>
          <p:cNvPr id="26634" name="TextBox 17"/>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par>
                                <p:cTn id="10" presetID="12" presetClass="entr" presetSubtype="8" fill="hold" nodeType="withEffect">
                                  <p:stCondLst>
                                    <p:cond delay="70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750"/>
                                        <p:tgtEl>
                                          <p:spTgt spid="13"/>
                                        </p:tgtEl>
                                        <p:attrNameLst>
                                          <p:attrName>ppt_x</p:attrName>
                                        </p:attrNameLst>
                                      </p:cBhvr>
                                      <p:tavLst>
                                        <p:tav tm="0">
                                          <p:val>
                                            <p:strVal val="#ppt_x-#ppt_w*1.125000"/>
                                          </p:val>
                                        </p:tav>
                                        <p:tav tm="100000">
                                          <p:val>
                                            <p:strVal val="#ppt_x"/>
                                          </p:val>
                                        </p:tav>
                                      </p:tavLst>
                                    </p:anim>
                                    <p:animEffect transition="in" filter="wipe(right)">
                                      <p:cBhvr>
                                        <p:cTn id="13" dur="750"/>
                                        <p:tgtEl>
                                          <p:spTgt spid="13"/>
                                        </p:tgtEl>
                                      </p:cBhvr>
                                    </p:animEffect>
                                  </p:childTnLst>
                                </p:cTn>
                              </p:par>
                              <p:par>
                                <p:cTn id="14" presetID="42" presetClass="entr" presetSubtype="0" fill="hold" nodeType="withEffect">
                                  <p:stCondLst>
                                    <p:cond delay="11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750"/>
                                        <p:tgtEl>
                                          <p:spTgt spid="11"/>
                                        </p:tgtEl>
                                      </p:cBhvr>
                                    </p:animEffect>
                                    <p:anim calcmode="lin" valueType="num">
                                      <p:cBhvr>
                                        <p:cTn id="17" dur="750" fill="hold"/>
                                        <p:tgtEl>
                                          <p:spTgt spid="11"/>
                                        </p:tgtEl>
                                        <p:attrNameLst>
                                          <p:attrName>ppt_x</p:attrName>
                                        </p:attrNameLst>
                                      </p:cBhvr>
                                      <p:tavLst>
                                        <p:tav tm="0">
                                          <p:val>
                                            <p:strVal val="#ppt_x"/>
                                          </p:val>
                                        </p:tav>
                                        <p:tav tm="100000">
                                          <p:val>
                                            <p:strVal val="#ppt_x"/>
                                          </p:val>
                                        </p:tav>
                                      </p:tavLst>
                                    </p:anim>
                                    <p:anim calcmode="lin" valueType="num">
                                      <p:cBhvr>
                                        <p:cTn id="18" dur="750" fill="hold"/>
                                        <p:tgtEl>
                                          <p:spTgt spid="11"/>
                                        </p:tgtEl>
                                        <p:attrNameLst>
                                          <p:attrName>ppt_y</p:attrName>
                                        </p:attrNameLst>
                                      </p:cBhvr>
                                      <p:tavLst>
                                        <p:tav tm="0">
                                          <p:val>
                                            <p:strVal val="#ppt_y+.1"/>
                                          </p:val>
                                        </p:tav>
                                        <p:tav tm="100000">
                                          <p:val>
                                            <p:strVal val="#ppt_y"/>
                                          </p:val>
                                        </p:tav>
                                      </p:tavLst>
                                    </p:anim>
                                  </p:childTnLst>
                                </p:cTn>
                              </p:par>
                              <p:par>
                                <p:cTn id="19" presetID="12" presetClass="entr" presetSubtype="8" fill="hold" nodeType="withEffect">
                                  <p:stCondLst>
                                    <p:cond delay="17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750"/>
                                        <p:tgtEl>
                                          <p:spTgt spid="16"/>
                                        </p:tgtEl>
                                        <p:attrNameLst>
                                          <p:attrName>ppt_x</p:attrName>
                                        </p:attrNameLst>
                                      </p:cBhvr>
                                      <p:tavLst>
                                        <p:tav tm="0">
                                          <p:val>
                                            <p:strVal val="#ppt_x-#ppt_w*1.125000"/>
                                          </p:val>
                                        </p:tav>
                                        <p:tav tm="100000">
                                          <p:val>
                                            <p:strVal val="#ppt_x"/>
                                          </p:val>
                                        </p:tav>
                                      </p:tavLst>
                                    </p:anim>
                                    <p:animEffect transition="in" filter="wipe(right)">
                                      <p:cBhvr>
                                        <p:cTn id="22" dur="750"/>
                                        <p:tgtEl>
                                          <p:spTgt spid="16"/>
                                        </p:tgtEl>
                                      </p:cBhvr>
                                    </p:animEffect>
                                  </p:childTnLst>
                                </p:cTn>
                              </p:par>
                              <p:par>
                                <p:cTn id="23" presetID="42" presetClass="entr" presetSubtype="0" fill="hold" nodeType="withEffect">
                                  <p:stCondLst>
                                    <p:cond delay="19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750"/>
                                        <p:tgtEl>
                                          <p:spTgt spid="10"/>
                                        </p:tgtEl>
                                      </p:cBhvr>
                                    </p:animEffect>
                                    <p:anim calcmode="lin" valueType="num">
                                      <p:cBhvr>
                                        <p:cTn id="26" dur="750" fill="hold"/>
                                        <p:tgtEl>
                                          <p:spTgt spid="10"/>
                                        </p:tgtEl>
                                        <p:attrNameLst>
                                          <p:attrName>ppt_x</p:attrName>
                                        </p:attrNameLst>
                                      </p:cBhvr>
                                      <p:tavLst>
                                        <p:tav tm="0">
                                          <p:val>
                                            <p:strVal val="#ppt_x"/>
                                          </p:val>
                                        </p:tav>
                                        <p:tav tm="100000">
                                          <p:val>
                                            <p:strVal val="#ppt_x"/>
                                          </p:val>
                                        </p:tav>
                                      </p:tavLst>
                                    </p:anim>
                                    <p:anim calcmode="lin" valueType="num">
                                      <p:cBhvr>
                                        <p:cTn id="27" dur="750" fill="hold"/>
                                        <p:tgtEl>
                                          <p:spTgt spid="10"/>
                                        </p:tgtEl>
                                        <p:attrNameLst>
                                          <p:attrName>ppt_y</p:attrName>
                                        </p:attrNameLst>
                                      </p:cBhvr>
                                      <p:tavLst>
                                        <p:tav tm="0">
                                          <p:val>
                                            <p:strVal val="#ppt_y+.1"/>
                                          </p:val>
                                        </p:tav>
                                        <p:tav tm="100000">
                                          <p:val>
                                            <p:strVal val="#ppt_y"/>
                                          </p:val>
                                        </p:tav>
                                      </p:tavLst>
                                    </p:anim>
                                  </p:childTnLst>
                                </p:cTn>
                              </p:par>
                              <p:par>
                                <p:cTn id="28" presetID="12" presetClass="entr" presetSubtype="8" fill="hold" nodeType="withEffect">
                                  <p:stCondLst>
                                    <p:cond delay="250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750"/>
                                        <p:tgtEl>
                                          <p:spTgt spid="28"/>
                                        </p:tgtEl>
                                        <p:attrNameLst>
                                          <p:attrName>ppt_x</p:attrName>
                                        </p:attrNameLst>
                                      </p:cBhvr>
                                      <p:tavLst>
                                        <p:tav tm="0">
                                          <p:val>
                                            <p:strVal val="#ppt_x-#ppt_w*1.125000"/>
                                          </p:val>
                                        </p:tav>
                                        <p:tav tm="100000">
                                          <p:val>
                                            <p:strVal val="#ppt_x"/>
                                          </p:val>
                                        </p:tav>
                                      </p:tavLst>
                                    </p:anim>
                                    <p:animEffect transition="in" filter="wipe(right)">
                                      <p:cBhvr>
                                        <p:cTn id="31" dur="750"/>
                                        <p:tgtEl>
                                          <p:spTgt spid="28"/>
                                        </p:tgtEl>
                                      </p:cBhvr>
                                    </p:animEffect>
                                  </p:childTnLst>
                                </p:cTn>
                              </p:par>
                              <p:par>
                                <p:cTn id="32" presetID="42" presetClass="entr" presetSubtype="0" fill="hold" nodeType="withEffect">
                                  <p:stCondLst>
                                    <p:cond delay="270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750"/>
                                        <p:tgtEl>
                                          <p:spTgt spid="9"/>
                                        </p:tgtEl>
                                      </p:cBhvr>
                                    </p:animEffect>
                                    <p:anim calcmode="lin" valueType="num">
                                      <p:cBhvr>
                                        <p:cTn id="35" dur="750" fill="hold"/>
                                        <p:tgtEl>
                                          <p:spTgt spid="9"/>
                                        </p:tgtEl>
                                        <p:attrNameLst>
                                          <p:attrName>ppt_x</p:attrName>
                                        </p:attrNameLst>
                                      </p:cBhvr>
                                      <p:tavLst>
                                        <p:tav tm="0">
                                          <p:val>
                                            <p:strVal val="#ppt_x"/>
                                          </p:val>
                                        </p:tav>
                                        <p:tav tm="100000">
                                          <p:val>
                                            <p:strVal val="#ppt_x"/>
                                          </p:val>
                                        </p:tav>
                                      </p:tavLst>
                                    </p:anim>
                                    <p:anim calcmode="lin" valueType="num">
                                      <p:cBhvr>
                                        <p:cTn id="36" dur="750" fill="hold"/>
                                        <p:tgtEl>
                                          <p:spTgt spid="9"/>
                                        </p:tgtEl>
                                        <p:attrNameLst>
                                          <p:attrName>ppt_y</p:attrName>
                                        </p:attrNameLst>
                                      </p:cBhvr>
                                      <p:tavLst>
                                        <p:tav tm="0">
                                          <p:val>
                                            <p:strVal val="#ppt_y+.1"/>
                                          </p:val>
                                        </p:tav>
                                        <p:tav tm="100000">
                                          <p:val>
                                            <p:strVal val="#ppt_y"/>
                                          </p:val>
                                        </p:tav>
                                      </p:tavLst>
                                    </p:anim>
                                  </p:childTnLst>
                                </p:cTn>
                              </p:par>
                              <p:par>
                                <p:cTn id="37" presetID="12" presetClass="entr" presetSubtype="8" fill="hold" nodeType="withEffect">
                                  <p:stCondLst>
                                    <p:cond delay="340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750"/>
                                        <p:tgtEl>
                                          <p:spTgt spid="29"/>
                                        </p:tgtEl>
                                        <p:attrNameLst>
                                          <p:attrName>ppt_x</p:attrName>
                                        </p:attrNameLst>
                                      </p:cBhvr>
                                      <p:tavLst>
                                        <p:tav tm="0">
                                          <p:val>
                                            <p:strVal val="#ppt_x-#ppt_w*1.125000"/>
                                          </p:val>
                                        </p:tav>
                                        <p:tav tm="100000">
                                          <p:val>
                                            <p:strVal val="#ppt_x"/>
                                          </p:val>
                                        </p:tav>
                                      </p:tavLst>
                                    </p:anim>
                                    <p:animEffect transition="in" filter="wipe(right)">
                                      <p:cBhvr>
                                        <p:cTn id="40"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bwMode="auto">
          <a:xfrm>
            <a:off x="822325" y="1423988"/>
            <a:ext cx="2592388" cy="461962"/>
            <a:chOff x="1249046" y="3315457"/>
            <a:chExt cx="2712758" cy="461665"/>
          </a:xfrm>
        </p:grpSpPr>
        <p:sp>
          <p:nvSpPr>
            <p:cNvPr id="27677" name="TextBox 21"/>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7678" name="组合 24"/>
            <p:cNvGrpSpPr/>
            <p:nvPr/>
          </p:nvGrpSpPr>
          <p:grpSpPr bwMode="auto">
            <a:xfrm>
              <a:off x="1249046" y="3377778"/>
              <a:ext cx="156756" cy="156756"/>
              <a:chOff x="5308985" y="532629"/>
              <a:chExt cx="156756" cy="156756"/>
            </a:xfrm>
          </p:grpSpPr>
          <p:sp>
            <p:nvSpPr>
              <p:cNvPr id="26" name="圆角矩形 25"/>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27" name="等腰三角形 26"/>
              <p:cNvSpPr/>
              <p:nvPr/>
            </p:nvSpPr>
            <p:spPr>
              <a:xfrm rot="5400000">
                <a:off x="5360886" y="587455"/>
                <a:ext cx="52353"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sp>
        <p:nvSpPr>
          <p:cNvPr id="76" name="TextBox 75"/>
          <p:cNvSpPr txBox="1">
            <a:spLocks noChangeArrowheads="1"/>
          </p:cNvSpPr>
          <p:nvPr/>
        </p:nvSpPr>
        <p:spPr bwMode="auto">
          <a:xfrm>
            <a:off x="709613" y="968375"/>
            <a:ext cx="1993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nvGrpSpPr>
          <p:cNvPr id="80" name="组合 79"/>
          <p:cNvGrpSpPr/>
          <p:nvPr/>
        </p:nvGrpSpPr>
        <p:grpSpPr bwMode="auto">
          <a:xfrm>
            <a:off x="822325" y="1968500"/>
            <a:ext cx="2592388" cy="461963"/>
            <a:chOff x="1249046" y="3315457"/>
            <a:chExt cx="2712758" cy="461665"/>
          </a:xfrm>
        </p:grpSpPr>
        <p:sp>
          <p:nvSpPr>
            <p:cNvPr id="27671" name="TextBox 80"/>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7672" name="组合 81"/>
            <p:cNvGrpSpPr/>
            <p:nvPr/>
          </p:nvGrpSpPr>
          <p:grpSpPr bwMode="auto">
            <a:xfrm>
              <a:off x="1249046" y="3377778"/>
              <a:ext cx="156756" cy="156756"/>
              <a:chOff x="5308985" y="532629"/>
              <a:chExt cx="156756" cy="156756"/>
            </a:xfrm>
          </p:grpSpPr>
          <p:sp>
            <p:nvSpPr>
              <p:cNvPr id="83" name="圆角矩形 8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84" name="等腰三角形 83"/>
              <p:cNvSpPr/>
              <p:nvPr/>
            </p:nvSpPr>
            <p:spPr>
              <a:xfrm rot="5400000">
                <a:off x="5360886" y="587455"/>
                <a:ext cx="5235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grpSp>
        <p:nvGrpSpPr>
          <p:cNvPr id="85" name="组合 84"/>
          <p:cNvGrpSpPr/>
          <p:nvPr/>
        </p:nvGrpSpPr>
        <p:grpSpPr bwMode="auto">
          <a:xfrm>
            <a:off x="822325" y="2511425"/>
            <a:ext cx="2592388" cy="461963"/>
            <a:chOff x="1249046" y="3315457"/>
            <a:chExt cx="2712758" cy="461665"/>
          </a:xfrm>
        </p:grpSpPr>
        <p:sp>
          <p:nvSpPr>
            <p:cNvPr id="27665" name="TextBox 85"/>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7666" name="组合 86"/>
            <p:cNvGrpSpPr/>
            <p:nvPr/>
          </p:nvGrpSpPr>
          <p:grpSpPr bwMode="auto">
            <a:xfrm>
              <a:off x="1249046" y="3377778"/>
              <a:ext cx="156756" cy="156756"/>
              <a:chOff x="5308985" y="532629"/>
              <a:chExt cx="156756" cy="156756"/>
            </a:xfrm>
          </p:grpSpPr>
          <p:sp>
            <p:nvSpPr>
              <p:cNvPr id="88" name="圆角矩形 8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89" name="等腰三角形 88"/>
              <p:cNvSpPr/>
              <p:nvPr/>
            </p:nvSpPr>
            <p:spPr>
              <a:xfrm rot="5400000">
                <a:off x="5360886" y="587455"/>
                <a:ext cx="5235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grpSp>
        <p:nvGrpSpPr>
          <p:cNvPr id="90" name="组合 89"/>
          <p:cNvGrpSpPr/>
          <p:nvPr/>
        </p:nvGrpSpPr>
        <p:grpSpPr bwMode="auto">
          <a:xfrm>
            <a:off x="822325" y="3055938"/>
            <a:ext cx="2592388" cy="460375"/>
            <a:chOff x="1249046" y="3315457"/>
            <a:chExt cx="2712758" cy="461665"/>
          </a:xfrm>
        </p:grpSpPr>
        <p:sp>
          <p:nvSpPr>
            <p:cNvPr id="27659" name="TextBox 90"/>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7660" name="组合 91"/>
            <p:cNvGrpSpPr/>
            <p:nvPr/>
          </p:nvGrpSpPr>
          <p:grpSpPr bwMode="auto">
            <a:xfrm>
              <a:off x="1249046" y="3377778"/>
              <a:ext cx="156756" cy="156756"/>
              <a:chOff x="5308985" y="532629"/>
              <a:chExt cx="156756" cy="156756"/>
            </a:xfrm>
          </p:grpSpPr>
          <p:sp>
            <p:nvSpPr>
              <p:cNvPr id="93" name="圆角矩形 9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94" name="等腰三角形 93"/>
              <p:cNvSpPr/>
              <p:nvPr/>
            </p:nvSpPr>
            <p:spPr>
              <a:xfrm rot="5400000">
                <a:off x="5360795" y="587939"/>
                <a:ext cx="5253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l="67732"/>
          <a:stretch>
            <a:fillRect/>
          </a:stretch>
        </p:blipFill>
        <p:spPr bwMode="auto">
          <a:xfrm>
            <a:off x="7092950" y="1466850"/>
            <a:ext cx="1133475"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
            <a:extLst>
              <a:ext uri="{28A0092B-C50C-407E-A947-70E740481C1C}">
                <a14:useLocalDpi xmlns:a14="http://schemas.microsoft.com/office/drawing/2010/main" val="0"/>
              </a:ext>
            </a:extLst>
          </a:blip>
          <a:srcRect l="33243" r="32268"/>
          <a:stretch>
            <a:fillRect/>
          </a:stretch>
        </p:blipFill>
        <p:spPr bwMode="auto">
          <a:xfrm>
            <a:off x="5738813" y="1466850"/>
            <a:ext cx="1211262"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1">
            <a:extLst>
              <a:ext uri="{28A0092B-C50C-407E-A947-70E740481C1C}">
                <a14:useLocalDpi xmlns:a14="http://schemas.microsoft.com/office/drawing/2010/main" val="0"/>
              </a:ext>
            </a:extLst>
          </a:blip>
          <a:srcRect r="66757"/>
          <a:stretch>
            <a:fillRect/>
          </a:stretch>
        </p:blipFill>
        <p:spPr bwMode="auto">
          <a:xfrm>
            <a:off x="4427538" y="1466850"/>
            <a:ext cx="1168400"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8" name="TextBox 2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p:tgtEl>
                                          <p:spTgt spid="76"/>
                                        </p:tgtEl>
                                        <p:attrNameLst>
                                          <p:attrName>ppt_x</p:attrName>
                                        </p:attrNameLst>
                                      </p:cBhvr>
                                      <p:tavLst>
                                        <p:tav tm="0">
                                          <p:val>
                                            <p:strVal val="#ppt_x-#ppt_w*1.125000"/>
                                          </p:val>
                                        </p:tav>
                                        <p:tav tm="100000">
                                          <p:val>
                                            <p:strVal val="#ppt_x"/>
                                          </p:val>
                                        </p:tav>
                                      </p:tavLst>
                                    </p:anim>
                                    <p:animEffect transition="in" filter="wipe(right)">
                                      <p:cBhvr>
                                        <p:cTn id="8" dur="500"/>
                                        <p:tgtEl>
                                          <p:spTgt spid="76"/>
                                        </p:tgtEl>
                                      </p:cBhvr>
                                    </p:animEffect>
                                  </p:childTnLst>
                                </p:cTn>
                              </p:par>
                              <p:par>
                                <p:cTn id="9" presetID="12" presetClass="entr" presetSubtype="1"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ppt_y</p:attrName>
                                        </p:attrNameLst>
                                      </p:cBhvr>
                                      <p:tavLst>
                                        <p:tav tm="0">
                                          <p:val>
                                            <p:strVal val="#ppt_y-#ppt_h*1.125000"/>
                                          </p:val>
                                        </p:tav>
                                        <p:tav tm="100000">
                                          <p:val>
                                            <p:strVal val="#ppt_y"/>
                                          </p:val>
                                        </p:tav>
                                      </p:tavLst>
                                    </p:anim>
                                    <p:animEffect transition="in" filter="wipe(down)">
                                      <p:cBhvr>
                                        <p:cTn id="12" dur="500"/>
                                        <p:tgtEl>
                                          <p:spTgt spid="21"/>
                                        </p:tgtEl>
                                      </p:cBhvr>
                                    </p:animEffect>
                                  </p:childTnLst>
                                </p:cTn>
                              </p:par>
                              <p:par>
                                <p:cTn id="13" presetID="12" presetClass="entr" presetSubtype="1" fill="hold" nodeType="withEffect">
                                  <p:stCondLst>
                                    <p:cond delay="35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500"/>
                                        <p:tgtEl>
                                          <p:spTgt spid="80"/>
                                        </p:tgtEl>
                                        <p:attrNameLst>
                                          <p:attrName>ppt_y</p:attrName>
                                        </p:attrNameLst>
                                      </p:cBhvr>
                                      <p:tavLst>
                                        <p:tav tm="0">
                                          <p:val>
                                            <p:strVal val="#ppt_y-#ppt_h*1.125000"/>
                                          </p:val>
                                        </p:tav>
                                        <p:tav tm="100000">
                                          <p:val>
                                            <p:strVal val="#ppt_y"/>
                                          </p:val>
                                        </p:tav>
                                      </p:tavLst>
                                    </p:anim>
                                    <p:animEffect transition="in" filter="wipe(down)">
                                      <p:cBhvr>
                                        <p:cTn id="16" dur="500"/>
                                        <p:tgtEl>
                                          <p:spTgt spid="80"/>
                                        </p:tgtEl>
                                      </p:cBhvr>
                                    </p:animEffect>
                                  </p:childTnLst>
                                </p:cTn>
                              </p:par>
                              <p:par>
                                <p:cTn id="17" presetID="12" presetClass="entr" presetSubtype="1" fill="hold" nodeType="withEffect">
                                  <p:stCondLst>
                                    <p:cond delay="45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p:tgtEl>
                                          <p:spTgt spid="85"/>
                                        </p:tgtEl>
                                        <p:attrNameLst>
                                          <p:attrName>ppt_y</p:attrName>
                                        </p:attrNameLst>
                                      </p:cBhvr>
                                      <p:tavLst>
                                        <p:tav tm="0">
                                          <p:val>
                                            <p:strVal val="#ppt_y-#ppt_h*1.125000"/>
                                          </p:val>
                                        </p:tav>
                                        <p:tav tm="100000">
                                          <p:val>
                                            <p:strVal val="#ppt_y"/>
                                          </p:val>
                                        </p:tav>
                                      </p:tavLst>
                                    </p:anim>
                                    <p:animEffect transition="in" filter="wipe(down)">
                                      <p:cBhvr>
                                        <p:cTn id="20" dur="500"/>
                                        <p:tgtEl>
                                          <p:spTgt spid="85"/>
                                        </p:tgtEl>
                                      </p:cBhvr>
                                    </p:animEffect>
                                  </p:childTnLst>
                                </p:cTn>
                              </p:par>
                              <p:par>
                                <p:cTn id="21" presetID="12" presetClass="entr" presetSubtype="1" fill="hold" nodeType="withEffect">
                                  <p:stCondLst>
                                    <p:cond delay="550"/>
                                  </p:stCondLst>
                                  <p:childTnLst>
                                    <p:set>
                                      <p:cBhvr>
                                        <p:cTn id="22" dur="1" fill="hold">
                                          <p:stCondLst>
                                            <p:cond delay="0"/>
                                          </p:stCondLst>
                                        </p:cTn>
                                        <p:tgtEl>
                                          <p:spTgt spid="90"/>
                                        </p:tgtEl>
                                        <p:attrNameLst>
                                          <p:attrName>style.visibility</p:attrName>
                                        </p:attrNameLst>
                                      </p:cBhvr>
                                      <p:to>
                                        <p:strVal val="visible"/>
                                      </p:to>
                                    </p:set>
                                    <p:anim calcmode="lin" valueType="num">
                                      <p:cBhvr additive="base">
                                        <p:cTn id="23" dur="500"/>
                                        <p:tgtEl>
                                          <p:spTgt spid="90"/>
                                        </p:tgtEl>
                                        <p:attrNameLst>
                                          <p:attrName>ppt_y</p:attrName>
                                        </p:attrNameLst>
                                      </p:cBhvr>
                                      <p:tavLst>
                                        <p:tav tm="0">
                                          <p:val>
                                            <p:strVal val="#ppt_y-#ppt_h*1.125000"/>
                                          </p:val>
                                        </p:tav>
                                        <p:tav tm="100000">
                                          <p:val>
                                            <p:strVal val="#ppt_y"/>
                                          </p:val>
                                        </p:tav>
                                      </p:tavLst>
                                    </p:anim>
                                    <p:animEffect transition="in" filter="wipe(down)">
                                      <p:cBhvr>
                                        <p:cTn id="24" dur="500"/>
                                        <p:tgtEl>
                                          <p:spTgt spid="90"/>
                                        </p:tgtEl>
                                      </p:cBhvr>
                                    </p:animEffect>
                                  </p:childTnLst>
                                </p:cTn>
                              </p:par>
                              <p:par>
                                <p:cTn id="25" presetID="2" presetClass="entr" presetSubtype="2" decel="70000" fill="hold" nodeType="withEffect">
                                  <p:stCondLst>
                                    <p:cond delay="1000"/>
                                  </p:stCondLst>
                                  <p:childTnLst>
                                    <p:set>
                                      <p:cBhvr>
                                        <p:cTn id="26" dur="1" fill="hold">
                                          <p:stCondLst>
                                            <p:cond delay="0"/>
                                          </p:stCondLst>
                                        </p:cTn>
                                        <p:tgtEl>
                                          <p:spTgt spid="1027"/>
                                        </p:tgtEl>
                                        <p:attrNameLst>
                                          <p:attrName>style.visibility</p:attrName>
                                        </p:attrNameLst>
                                      </p:cBhvr>
                                      <p:to>
                                        <p:strVal val="visible"/>
                                      </p:to>
                                    </p:set>
                                    <p:anim calcmode="lin" valueType="num">
                                      <p:cBhvr additive="base">
                                        <p:cTn id="27" dur="500" fill="hold"/>
                                        <p:tgtEl>
                                          <p:spTgt spid="1027"/>
                                        </p:tgtEl>
                                        <p:attrNameLst>
                                          <p:attrName>ppt_x</p:attrName>
                                        </p:attrNameLst>
                                      </p:cBhvr>
                                      <p:tavLst>
                                        <p:tav tm="0">
                                          <p:val>
                                            <p:strVal val="1+#ppt_w/2"/>
                                          </p:val>
                                        </p:tav>
                                        <p:tav tm="100000">
                                          <p:val>
                                            <p:strVal val="#ppt_x"/>
                                          </p:val>
                                        </p:tav>
                                      </p:tavLst>
                                    </p:anim>
                                    <p:anim calcmode="lin" valueType="num">
                                      <p:cBhvr additive="base">
                                        <p:cTn id="28" dur="500" fill="hold"/>
                                        <p:tgtEl>
                                          <p:spTgt spid="1027"/>
                                        </p:tgtEl>
                                        <p:attrNameLst>
                                          <p:attrName>ppt_y</p:attrName>
                                        </p:attrNameLst>
                                      </p:cBhvr>
                                      <p:tavLst>
                                        <p:tav tm="0">
                                          <p:val>
                                            <p:strVal val="#ppt_y"/>
                                          </p:val>
                                        </p:tav>
                                        <p:tav tm="100000">
                                          <p:val>
                                            <p:strVal val="#ppt_y"/>
                                          </p:val>
                                        </p:tav>
                                      </p:tavLst>
                                    </p:anim>
                                  </p:childTnLst>
                                </p:cTn>
                              </p:par>
                              <p:par>
                                <p:cTn id="29" presetID="2" presetClass="entr" presetSubtype="2" decel="70000" fill="hold"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2" decel="70000" fill="hold" nodeType="withEffect">
                                  <p:stCondLst>
                                    <p:cond delay="100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bwMode="auto">
          <a:xfrm>
            <a:off x="6892925" y="790575"/>
            <a:ext cx="1651000" cy="412750"/>
            <a:chOff x="7153167" y="578048"/>
            <a:chExt cx="2210050" cy="552847"/>
          </a:xfrm>
        </p:grpSpPr>
        <p:grpSp>
          <p:nvGrpSpPr>
            <p:cNvPr id="10285" name="组合 65"/>
            <p:cNvGrpSpPr/>
            <p:nvPr/>
          </p:nvGrpSpPr>
          <p:grpSpPr bwMode="auto">
            <a:xfrm>
              <a:off x="7991848" y="900280"/>
              <a:ext cx="229708" cy="230615"/>
              <a:chOff x="6859414" y="1135410"/>
              <a:chExt cx="229708" cy="230615"/>
            </a:xfrm>
          </p:grpSpPr>
          <p:sp>
            <p:nvSpPr>
              <p:cNvPr id="10300"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8" name="Oval 84"/>
              <p:cNvSpPr>
                <a:spLocks noChangeArrowheads="1"/>
              </p:cNvSpPr>
              <p:nvPr/>
            </p:nvSpPr>
            <p:spPr bwMode="auto">
              <a:xfrm>
                <a:off x="6860127"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17470" name="Freeform 85"/>
              <p:cNvSpPr>
                <a:spLocks noEditPoints="1"/>
              </p:cNvSpPr>
              <p:nvPr/>
            </p:nvSpPr>
            <p:spPr bwMode="auto">
              <a:xfrm>
                <a:off x="6930253" y="1181035"/>
                <a:ext cx="80752" cy="123327"/>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0286" name="组合 69"/>
            <p:cNvGrpSpPr/>
            <p:nvPr/>
          </p:nvGrpSpPr>
          <p:grpSpPr bwMode="auto">
            <a:xfrm>
              <a:off x="8566219" y="900280"/>
              <a:ext cx="238787" cy="230615"/>
              <a:chOff x="7655673" y="1135410"/>
              <a:chExt cx="238787" cy="230615"/>
            </a:xfrm>
          </p:grpSpPr>
          <p:sp>
            <p:nvSpPr>
              <p:cNvPr id="71" name="Oval 86"/>
              <p:cNvSpPr>
                <a:spLocks noChangeArrowheads="1"/>
              </p:cNvSpPr>
              <p:nvPr/>
            </p:nvSpPr>
            <p:spPr bwMode="auto">
              <a:xfrm>
                <a:off x="7655779" y="1136381"/>
                <a:ext cx="2380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17467" name="Freeform 87"/>
              <p:cNvSpPr/>
              <p:nvPr/>
            </p:nvSpPr>
            <p:spPr bwMode="auto">
              <a:xfrm>
                <a:off x="7725905" y="1181035"/>
                <a:ext cx="114753" cy="131833"/>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0287" name="组合 72"/>
            <p:cNvGrpSpPr/>
            <p:nvPr/>
          </p:nvGrpSpPr>
          <p:grpSpPr bwMode="auto">
            <a:xfrm>
              <a:off x="7695584" y="900280"/>
              <a:ext cx="238787" cy="230615"/>
              <a:chOff x="6452659" y="1135410"/>
              <a:chExt cx="238787" cy="230615"/>
            </a:xfrm>
          </p:grpSpPr>
          <p:sp>
            <p:nvSpPr>
              <p:cNvPr id="74" name="Oval 89"/>
              <p:cNvSpPr>
                <a:spLocks noChangeArrowheads="1"/>
              </p:cNvSpPr>
              <p:nvPr/>
            </p:nvSpPr>
            <p:spPr bwMode="auto">
              <a:xfrm>
                <a:off x="6452130" y="1136381"/>
                <a:ext cx="240130"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17465" name="Freeform 90"/>
              <p:cNvSpPr>
                <a:spLocks noEditPoints="1"/>
              </p:cNvSpPr>
              <p:nvPr/>
            </p:nvSpPr>
            <p:spPr bwMode="auto">
              <a:xfrm>
                <a:off x="6530756" y="1189540"/>
                <a:ext cx="80752" cy="114822"/>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0288" name="组合 75"/>
            <p:cNvGrpSpPr/>
            <p:nvPr/>
          </p:nvGrpSpPr>
          <p:grpSpPr bwMode="auto">
            <a:xfrm>
              <a:off x="8279033" y="900280"/>
              <a:ext cx="229708" cy="230615"/>
              <a:chOff x="7257998" y="1135410"/>
              <a:chExt cx="229708" cy="230615"/>
            </a:xfrm>
          </p:grpSpPr>
          <p:sp>
            <p:nvSpPr>
              <p:cNvPr id="78" name="Oval 88"/>
              <p:cNvSpPr>
                <a:spLocks noChangeArrowheads="1"/>
              </p:cNvSpPr>
              <p:nvPr/>
            </p:nvSpPr>
            <p:spPr bwMode="auto">
              <a:xfrm>
                <a:off x="7258408"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17463" name="Freeform 91"/>
              <p:cNvSpPr/>
              <p:nvPr/>
            </p:nvSpPr>
            <p:spPr bwMode="auto">
              <a:xfrm>
                <a:off x="7320035" y="1198045"/>
                <a:ext cx="106252" cy="106317"/>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0289" name="组合 79"/>
            <p:cNvGrpSpPr/>
            <p:nvPr/>
          </p:nvGrpSpPr>
          <p:grpSpPr bwMode="auto">
            <a:xfrm>
              <a:off x="7407492" y="900280"/>
              <a:ext cx="230615" cy="230615"/>
              <a:chOff x="6054076" y="942438"/>
              <a:chExt cx="230615" cy="230615"/>
            </a:xfrm>
          </p:grpSpPr>
          <p:sp>
            <p:nvSpPr>
              <p:cNvPr id="17459" name="Freeform 92"/>
              <p:cNvSpPr>
                <a:spLocks noEditPoints="1"/>
              </p:cNvSpPr>
              <p:nvPr/>
            </p:nvSpPr>
            <p:spPr bwMode="auto">
              <a:xfrm>
                <a:off x="6107884" y="996568"/>
                <a:ext cx="131753" cy="123327"/>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0292" name="Rectangle 93"/>
              <p:cNvSpPr>
                <a:spLocks noChangeArrowheads="1"/>
              </p:cNvSpPr>
              <p:nvPr/>
            </p:nvSpPr>
            <p:spPr bwMode="auto">
              <a:xfrm>
                <a:off x="6151225" y="1057745"/>
                <a:ext cx="35409" cy="35409"/>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17461" name="Freeform 94"/>
              <p:cNvSpPr>
                <a:spLocks noEditPoints="1"/>
              </p:cNvSpPr>
              <p:nvPr/>
            </p:nvSpPr>
            <p:spPr bwMode="auto">
              <a:xfrm>
                <a:off x="6054757" y="943409"/>
                <a:ext cx="229505" cy="229644"/>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84" name="矩形 83"/>
            <p:cNvSpPr/>
            <p:nvPr/>
          </p:nvSpPr>
          <p:spPr>
            <a:xfrm>
              <a:off x="7153167" y="578048"/>
              <a:ext cx="2210050" cy="350846"/>
            </a:xfrm>
            <a:prstGeom prst="rect">
              <a:avLst/>
            </a:prstGeom>
          </p:spPr>
          <p:txBody>
            <a:bodyPr>
              <a:spAutoFit/>
            </a:bodyPr>
            <a:lstStyle/>
            <a:p>
              <a:pPr eaLnBrk="1" fontAlgn="auto" hangingPunct="1">
                <a:spcBef>
                  <a:spcPts val="0"/>
                </a:spcBef>
                <a:spcAft>
                  <a:spcPts val="0"/>
                </a:spcAft>
                <a:defRPr/>
              </a:pPr>
              <a:r>
                <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1100" dirty="0">
                <a:solidFill>
                  <a:schemeClr val="tx1">
                    <a:lumMod val="50000"/>
                    <a:lumOff val="50000"/>
                  </a:schemeClr>
                </a:solidFill>
                <a:latin typeface="+mn-lt"/>
                <a:ea typeface="+mn-ea"/>
              </a:endParaRPr>
            </a:p>
          </p:txBody>
        </p:sp>
      </p:grpSp>
      <p:pic>
        <p:nvPicPr>
          <p:cNvPr id="65"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53346" b="22742"/>
          <a:stretch>
            <a:fillRect/>
          </a:stretch>
        </p:blipFill>
        <p:spPr bwMode="auto">
          <a:xfrm>
            <a:off x="755576" y="1433795"/>
            <a:ext cx="2622516" cy="2464922"/>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p:spPr>
      </p:pic>
      <p:grpSp>
        <p:nvGrpSpPr>
          <p:cNvPr id="3154" name="组合 3153"/>
          <p:cNvGrpSpPr/>
          <p:nvPr/>
        </p:nvGrpSpPr>
        <p:grpSpPr bwMode="auto">
          <a:xfrm>
            <a:off x="3948113" y="1227138"/>
            <a:ext cx="2112962" cy="527050"/>
            <a:chOff x="1126386" y="1054480"/>
            <a:chExt cx="2533426" cy="631488"/>
          </a:xfrm>
        </p:grpSpPr>
        <p:sp>
          <p:nvSpPr>
            <p:cNvPr id="3100"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48" name="Freeform 58"/>
            <p:cNvSpPr/>
            <p:nvPr/>
          </p:nvSpPr>
          <p:spPr bwMode="auto">
            <a:xfrm>
              <a:off x="1126386" y="1115346"/>
              <a:ext cx="2472517" cy="504049"/>
            </a:xfrm>
            <a:custGeom>
              <a:avLst/>
              <a:gdLst>
                <a:gd name="T0" fmla="*/ 0 w 560"/>
                <a:gd name="T1" fmla="*/ 2147483647 h 114"/>
                <a:gd name="T2" fmla="*/ 2147483647 w 560"/>
                <a:gd name="T3" fmla="*/ 2147483647 h 114"/>
                <a:gd name="T4" fmla="*/ 2147483647 w 560"/>
                <a:gd name="T5" fmla="*/ 1107816374 h 114"/>
                <a:gd name="T6" fmla="*/ 2147483647 w 560"/>
                <a:gd name="T7" fmla="*/ 0 h 114"/>
                <a:gd name="T8" fmla="*/ 0 w 560"/>
                <a:gd name="T9" fmla="*/ 0 h 114"/>
                <a:gd name="T10" fmla="*/ 0 w 560"/>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49"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0282" name="组合 51"/>
            <p:cNvGrpSpPr/>
            <p:nvPr/>
          </p:nvGrpSpPr>
          <p:grpSpPr bwMode="auto">
            <a:xfrm>
              <a:off x="1642965" y="1128882"/>
              <a:ext cx="1604331" cy="525990"/>
              <a:chOff x="1642965" y="1128882"/>
              <a:chExt cx="1604331" cy="525990"/>
            </a:xfrm>
          </p:grpSpPr>
          <p:sp>
            <p:nvSpPr>
              <p:cNvPr id="10283" name="矩形 94"/>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0284"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5" name="组合 3154"/>
          <p:cNvGrpSpPr/>
          <p:nvPr/>
        </p:nvGrpSpPr>
        <p:grpSpPr bwMode="auto">
          <a:xfrm>
            <a:off x="3948113" y="1803400"/>
            <a:ext cx="2330450" cy="527050"/>
            <a:chOff x="1126386" y="1685968"/>
            <a:chExt cx="2794989" cy="631488"/>
          </a:xfrm>
        </p:grpSpPr>
        <p:sp>
          <p:nvSpPr>
            <p:cNvPr id="3095"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099"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441"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42"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43"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0276" name="组合 102"/>
            <p:cNvGrpSpPr/>
            <p:nvPr/>
          </p:nvGrpSpPr>
          <p:grpSpPr bwMode="auto">
            <a:xfrm>
              <a:off x="1642965" y="1762295"/>
              <a:ext cx="1604331" cy="525990"/>
              <a:chOff x="1642965" y="1128882"/>
              <a:chExt cx="1604331" cy="525990"/>
            </a:xfrm>
          </p:grpSpPr>
          <p:sp>
            <p:nvSpPr>
              <p:cNvPr id="10277" name="矩形 103"/>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0278"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6" name="组合 3155"/>
          <p:cNvGrpSpPr/>
          <p:nvPr/>
        </p:nvGrpSpPr>
        <p:grpSpPr bwMode="auto">
          <a:xfrm>
            <a:off x="3948113" y="2379663"/>
            <a:ext cx="2517775" cy="527050"/>
            <a:chOff x="1126386" y="2317456"/>
            <a:chExt cx="3019186" cy="631488"/>
          </a:xfrm>
        </p:grpSpPr>
        <p:sp>
          <p:nvSpPr>
            <p:cNvPr id="3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434"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35"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10268" name="组合 105"/>
            <p:cNvGrpSpPr/>
            <p:nvPr/>
          </p:nvGrpSpPr>
          <p:grpSpPr bwMode="auto">
            <a:xfrm>
              <a:off x="1642965" y="2395708"/>
              <a:ext cx="1604331" cy="525990"/>
              <a:chOff x="1642965" y="1128882"/>
              <a:chExt cx="1604331" cy="525990"/>
            </a:xfrm>
          </p:grpSpPr>
          <p:sp>
            <p:nvSpPr>
              <p:cNvPr id="10269" name="矩形 106"/>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0270"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7" name="组合 3156"/>
          <p:cNvGrpSpPr/>
          <p:nvPr/>
        </p:nvGrpSpPr>
        <p:grpSpPr bwMode="auto">
          <a:xfrm>
            <a:off x="3948113" y="2955925"/>
            <a:ext cx="2736850" cy="530225"/>
            <a:chOff x="1126386" y="2948944"/>
            <a:chExt cx="3280749" cy="635225"/>
          </a:xfrm>
        </p:grpSpPr>
        <p:sp>
          <p:nvSpPr>
            <p:cNvPr id="34"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428"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0261" name="组合 108"/>
            <p:cNvGrpSpPr/>
            <p:nvPr/>
          </p:nvGrpSpPr>
          <p:grpSpPr bwMode="auto">
            <a:xfrm>
              <a:off x="1642965" y="3029121"/>
              <a:ext cx="1604331" cy="525990"/>
              <a:chOff x="1642965" y="1128882"/>
              <a:chExt cx="1604331" cy="525990"/>
            </a:xfrm>
          </p:grpSpPr>
          <p:sp>
            <p:nvSpPr>
              <p:cNvPr id="10262" name="矩形 109"/>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0263"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8" name="组合 3157"/>
          <p:cNvGrpSpPr/>
          <p:nvPr/>
        </p:nvGrpSpPr>
        <p:grpSpPr bwMode="auto">
          <a:xfrm>
            <a:off x="3951288" y="3535363"/>
            <a:ext cx="2957512" cy="527050"/>
            <a:chOff x="1130123" y="3584168"/>
            <a:chExt cx="3546049" cy="631488"/>
          </a:xfrm>
        </p:grpSpPr>
        <p:sp>
          <p:nvSpPr>
            <p:cNvPr id="36"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421"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22"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0255" name="组合 111"/>
            <p:cNvGrpSpPr/>
            <p:nvPr/>
          </p:nvGrpSpPr>
          <p:grpSpPr bwMode="auto">
            <a:xfrm>
              <a:off x="1642965" y="3662534"/>
              <a:ext cx="1604331" cy="525990"/>
              <a:chOff x="1642965" y="1128882"/>
              <a:chExt cx="1604331" cy="525990"/>
            </a:xfrm>
          </p:grpSpPr>
          <p:sp>
            <p:nvSpPr>
              <p:cNvPr id="10256" name="矩形 112"/>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0257"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85" name="矩形 84"/>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等腰三角形 11"/>
          <p:cNvSpPr/>
          <p:nvPr/>
        </p:nvSpPr>
        <p:spPr>
          <a:xfrm rot="5400000">
            <a:off x="3771900" y="1401763"/>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1000" fill="hold"/>
                                        <p:tgtEl>
                                          <p:spTgt spid="65"/>
                                        </p:tgtEl>
                                        <p:attrNameLst>
                                          <p:attrName>ppt_w</p:attrName>
                                        </p:attrNameLst>
                                      </p:cBhvr>
                                      <p:tavLst>
                                        <p:tav tm="0">
                                          <p:val>
                                            <p:strVal val="#ppt_w*0.70"/>
                                          </p:val>
                                        </p:tav>
                                        <p:tav tm="100000">
                                          <p:val>
                                            <p:strVal val="#ppt_w"/>
                                          </p:val>
                                        </p:tav>
                                      </p:tavLst>
                                    </p:anim>
                                    <p:anim calcmode="lin" valueType="num">
                                      <p:cBhvr>
                                        <p:cTn id="8" dur="1000" fill="hold"/>
                                        <p:tgtEl>
                                          <p:spTgt spid="65"/>
                                        </p:tgtEl>
                                        <p:attrNameLst>
                                          <p:attrName>ppt_h</p:attrName>
                                        </p:attrNameLst>
                                      </p:cBhvr>
                                      <p:tavLst>
                                        <p:tav tm="0">
                                          <p:val>
                                            <p:strVal val="#ppt_h"/>
                                          </p:val>
                                        </p:tav>
                                        <p:tav tm="100000">
                                          <p:val>
                                            <p:strVal val="#ppt_h"/>
                                          </p:val>
                                        </p:tav>
                                      </p:tavLst>
                                    </p:anim>
                                    <p:animEffect transition="in" filter="fade">
                                      <p:cBhvr>
                                        <p:cTn id="9" dur="1000"/>
                                        <p:tgtEl>
                                          <p:spTgt spid="65"/>
                                        </p:tgtEl>
                                      </p:cBhvr>
                                    </p:animEffect>
                                  </p:childTnLst>
                                </p:cTn>
                              </p:par>
                              <p:par>
                                <p:cTn id="10" presetID="12" presetClass="entr" presetSubtype="8" fill="hold" grpId="0" nodeType="withEffect">
                                  <p:stCondLst>
                                    <p:cond delay="80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ppt_x</p:attrName>
                                        </p:attrNameLst>
                                      </p:cBhvr>
                                      <p:tavLst>
                                        <p:tav tm="0">
                                          <p:val>
                                            <p:strVal val="#ppt_x-#ppt_w*1.125000"/>
                                          </p:val>
                                        </p:tav>
                                        <p:tav tm="100000">
                                          <p:val>
                                            <p:strVal val="#ppt_x"/>
                                          </p:val>
                                        </p:tav>
                                      </p:tavLst>
                                    </p:anim>
                                    <p:animEffect transition="in" filter="wipe(right)">
                                      <p:cBhvr>
                                        <p:cTn id="13" dur="500"/>
                                        <p:tgtEl>
                                          <p:spTgt spid="12"/>
                                        </p:tgtEl>
                                      </p:cBhvr>
                                    </p:animEffect>
                                  </p:childTnLst>
                                </p:cTn>
                              </p:par>
                              <p:par>
                                <p:cTn id="14" presetID="22" presetClass="entr" presetSubtype="8" fill="hold" grpId="0" nodeType="withEffect">
                                  <p:stCondLst>
                                    <p:cond delay="1100"/>
                                  </p:stCondLst>
                                  <p:childTnLst>
                                    <p:set>
                                      <p:cBhvr>
                                        <p:cTn id="15" dur="1" fill="hold">
                                          <p:stCondLst>
                                            <p:cond delay="0"/>
                                          </p:stCondLst>
                                        </p:cTn>
                                        <p:tgtEl>
                                          <p:spTgt spid="85"/>
                                        </p:tgtEl>
                                        <p:attrNameLst>
                                          <p:attrName>style.visibility</p:attrName>
                                        </p:attrNameLst>
                                      </p:cBhvr>
                                      <p:to>
                                        <p:strVal val="visible"/>
                                      </p:to>
                                    </p:set>
                                    <p:animEffect transition="in" filter="wipe(left)">
                                      <p:cBhvr>
                                        <p:cTn id="16" dur="750"/>
                                        <p:tgtEl>
                                          <p:spTgt spid="85"/>
                                        </p:tgtEl>
                                      </p:cBhvr>
                                    </p:animEffect>
                                  </p:childTnLst>
                                </p:cTn>
                              </p:par>
                              <p:par>
                                <p:cTn id="17" presetID="22" presetClass="entr" presetSubtype="8" fill="hold" nodeType="withEffect">
                                  <p:stCondLst>
                                    <p:cond delay="1800"/>
                                  </p:stCondLst>
                                  <p:childTnLst>
                                    <p:set>
                                      <p:cBhvr>
                                        <p:cTn id="18" dur="1" fill="hold">
                                          <p:stCondLst>
                                            <p:cond delay="0"/>
                                          </p:stCondLst>
                                        </p:cTn>
                                        <p:tgtEl>
                                          <p:spTgt spid="3154"/>
                                        </p:tgtEl>
                                        <p:attrNameLst>
                                          <p:attrName>style.visibility</p:attrName>
                                        </p:attrNameLst>
                                      </p:cBhvr>
                                      <p:to>
                                        <p:strVal val="visible"/>
                                      </p:to>
                                    </p:set>
                                    <p:animEffect transition="in" filter="wipe(left)">
                                      <p:cBhvr>
                                        <p:cTn id="19" dur="500"/>
                                        <p:tgtEl>
                                          <p:spTgt spid="3154"/>
                                        </p:tgtEl>
                                      </p:cBhvr>
                                    </p:animEffect>
                                  </p:childTnLst>
                                </p:cTn>
                              </p:par>
                              <p:par>
                                <p:cTn id="20" presetID="22" presetClass="entr" presetSubtype="8" fill="hold" nodeType="withEffect">
                                  <p:stCondLst>
                                    <p:cond delay="2000"/>
                                  </p:stCondLst>
                                  <p:childTnLst>
                                    <p:set>
                                      <p:cBhvr>
                                        <p:cTn id="21" dur="1" fill="hold">
                                          <p:stCondLst>
                                            <p:cond delay="0"/>
                                          </p:stCondLst>
                                        </p:cTn>
                                        <p:tgtEl>
                                          <p:spTgt spid="3155"/>
                                        </p:tgtEl>
                                        <p:attrNameLst>
                                          <p:attrName>style.visibility</p:attrName>
                                        </p:attrNameLst>
                                      </p:cBhvr>
                                      <p:to>
                                        <p:strVal val="visible"/>
                                      </p:to>
                                    </p:set>
                                    <p:animEffect transition="in" filter="wipe(left)">
                                      <p:cBhvr>
                                        <p:cTn id="22" dur="500"/>
                                        <p:tgtEl>
                                          <p:spTgt spid="3155"/>
                                        </p:tgtEl>
                                      </p:cBhvr>
                                    </p:animEffect>
                                  </p:childTnLst>
                                </p:cTn>
                              </p:par>
                              <p:par>
                                <p:cTn id="23" presetID="22" presetClass="entr" presetSubtype="8" fill="hold" nodeType="withEffect">
                                  <p:stCondLst>
                                    <p:cond delay="2200"/>
                                  </p:stCondLst>
                                  <p:childTnLst>
                                    <p:set>
                                      <p:cBhvr>
                                        <p:cTn id="24" dur="1" fill="hold">
                                          <p:stCondLst>
                                            <p:cond delay="0"/>
                                          </p:stCondLst>
                                        </p:cTn>
                                        <p:tgtEl>
                                          <p:spTgt spid="3156"/>
                                        </p:tgtEl>
                                        <p:attrNameLst>
                                          <p:attrName>style.visibility</p:attrName>
                                        </p:attrNameLst>
                                      </p:cBhvr>
                                      <p:to>
                                        <p:strVal val="visible"/>
                                      </p:to>
                                    </p:set>
                                    <p:animEffect transition="in" filter="wipe(left)">
                                      <p:cBhvr>
                                        <p:cTn id="25" dur="500"/>
                                        <p:tgtEl>
                                          <p:spTgt spid="3156"/>
                                        </p:tgtEl>
                                      </p:cBhvr>
                                    </p:animEffect>
                                  </p:childTnLst>
                                </p:cTn>
                              </p:par>
                              <p:par>
                                <p:cTn id="26" presetID="22" presetClass="entr" presetSubtype="8" fill="hold" nodeType="withEffect">
                                  <p:stCondLst>
                                    <p:cond delay="2500"/>
                                  </p:stCondLst>
                                  <p:childTnLst>
                                    <p:set>
                                      <p:cBhvr>
                                        <p:cTn id="27" dur="1" fill="hold">
                                          <p:stCondLst>
                                            <p:cond delay="0"/>
                                          </p:stCondLst>
                                        </p:cTn>
                                        <p:tgtEl>
                                          <p:spTgt spid="3157"/>
                                        </p:tgtEl>
                                        <p:attrNameLst>
                                          <p:attrName>style.visibility</p:attrName>
                                        </p:attrNameLst>
                                      </p:cBhvr>
                                      <p:to>
                                        <p:strVal val="visible"/>
                                      </p:to>
                                    </p:set>
                                    <p:animEffect transition="in" filter="wipe(left)">
                                      <p:cBhvr>
                                        <p:cTn id="28" dur="500"/>
                                        <p:tgtEl>
                                          <p:spTgt spid="3157"/>
                                        </p:tgtEl>
                                      </p:cBhvr>
                                    </p:animEffect>
                                  </p:childTnLst>
                                </p:cTn>
                              </p:par>
                              <p:par>
                                <p:cTn id="29" presetID="22" presetClass="entr" presetSubtype="8" fill="hold" nodeType="withEffect">
                                  <p:stCondLst>
                                    <p:cond delay="2800"/>
                                  </p:stCondLst>
                                  <p:childTnLst>
                                    <p:set>
                                      <p:cBhvr>
                                        <p:cTn id="30" dur="1" fill="hold">
                                          <p:stCondLst>
                                            <p:cond delay="0"/>
                                          </p:stCondLst>
                                        </p:cTn>
                                        <p:tgtEl>
                                          <p:spTgt spid="3158"/>
                                        </p:tgtEl>
                                        <p:attrNameLst>
                                          <p:attrName>style.visibility</p:attrName>
                                        </p:attrNameLst>
                                      </p:cBhvr>
                                      <p:to>
                                        <p:strVal val="visible"/>
                                      </p:to>
                                    </p:set>
                                    <p:animEffect transition="in" filter="wipe(left)">
                                      <p:cBhvr>
                                        <p:cTn id="31" dur="500"/>
                                        <p:tgtEl>
                                          <p:spTgt spid="3158"/>
                                        </p:tgtEl>
                                      </p:cBhvr>
                                    </p:animEffect>
                                  </p:childTnLst>
                                </p:cTn>
                              </p:par>
                              <p:par>
                                <p:cTn id="32" presetID="2" presetClass="entr" presetSubtype="2" decel="100000" fill="hold" nodeType="withEffect">
                                  <p:stCondLst>
                                    <p:cond delay="320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1+#ppt_w/2"/>
                                          </p:val>
                                        </p:tav>
                                        <p:tav tm="100000">
                                          <p:val>
                                            <p:strVal val="#ppt_x"/>
                                          </p:val>
                                        </p:tav>
                                      </p:tavLst>
                                    </p:anim>
                                    <p:anim calcmode="lin" valueType="num">
                                      <p:cBhvr additive="base">
                                        <p:cTn id="3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6933"/>
          <a:stretch>
            <a:fillRect/>
          </a:stretch>
        </p:blipFill>
        <p:spPr bwMode="auto">
          <a:xfrm>
            <a:off x="755577" y="1433795"/>
            <a:ext cx="2622517" cy="2474393"/>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bwMode="auto">
          <a:xfrm>
            <a:off x="6892925" y="790575"/>
            <a:ext cx="1651000" cy="412750"/>
            <a:chOff x="7153167" y="578048"/>
            <a:chExt cx="2210050" cy="552847"/>
          </a:xfrm>
        </p:grpSpPr>
        <p:grpSp>
          <p:nvGrpSpPr>
            <p:cNvPr id="28717" name="组合 65"/>
            <p:cNvGrpSpPr/>
            <p:nvPr/>
          </p:nvGrpSpPr>
          <p:grpSpPr bwMode="auto">
            <a:xfrm>
              <a:off x="7991848" y="900280"/>
              <a:ext cx="229708" cy="230615"/>
              <a:chOff x="6859414" y="1135410"/>
              <a:chExt cx="229708" cy="230615"/>
            </a:xfrm>
          </p:grpSpPr>
          <p:sp>
            <p:nvSpPr>
              <p:cNvPr id="28732"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8" name="Oval 84"/>
              <p:cNvSpPr>
                <a:spLocks noChangeArrowheads="1"/>
              </p:cNvSpPr>
              <p:nvPr/>
            </p:nvSpPr>
            <p:spPr bwMode="auto">
              <a:xfrm>
                <a:off x="6860127"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35902" name="Freeform 85"/>
              <p:cNvSpPr>
                <a:spLocks noEditPoints="1"/>
              </p:cNvSpPr>
              <p:nvPr/>
            </p:nvSpPr>
            <p:spPr bwMode="auto">
              <a:xfrm>
                <a:off x="6930253" y="1181035"/>
                <a:ext cx="80752" cy="123327"/>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8718" name="组合 69"/>
            <p:cNvGrpSpPr/>
            <p:nvPr/>
          </p:nvGrpSpPr>
          <p:grpSpPr bwMode="auto">
            <a:xfrm>
              <a:off x="8566219" y="900280"/>
              <a:ext cx="238787" cy="230615"/>
              <a:chOff x="7655673" y="1135410"/>
              <a:chExt cx="238787" cy="230615"/>
            </a:xfrm>
          </p:grpSpPr>
          <p:sp>
            <p:nvSpPr>
              <p:cNvPr id="71" name="Oval 86"/>
              <p:cNvSpPr>
                <a:spLocks noChangeArrowheads="1"/>
              </p:cNvSpPr>
              <p:nvPr/>
            </p:nvSpPr>
            <p:spPr bwMode="auto">
              <a:xfrm>
                <a:off x="7655779" y="1136381"/>
                <a:ext cx="2380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35899" name="Freeform 87"/>
              <p:cNvSpPr/>
              <p:nvPr/>
            </p:nvSpPr>
            <p:spPr bwMode="auto">
              <a:xfrm>
                <a:off x="7725905" y="1181035"/>
                <a:ext cx="114753" cy="131833"/>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8719" name="组合 72"/>
            <p:cNvGrpSpPr/>
            <p:nvPr/>
          </p:nvGrpSpPr>
          <p:grpSpPr bwMode="auto">
            <a:xfrm>
              <a:off x="7695584" y="900280"/>
              <a:ext cx="238787" cy="230615"/>
              <a:chOff x="6452659" y="1135410"/>
              <a:chExt cx="238787" cy="230615"/>
            </a:xfrm>
          </p:grpSpPr>
          <p:sp>
            <p:nvSpPr>
              <p:cNvPr id="74" name="Oval 89"/>
              <p:cNvSpPr>
                <a:spLocks noChangeArrowheads="1"/>
              </p:cNvSpPr>
              <p:nvPr/>
            </p:nvSpPr>
            <p:spPr bwMode="auto">
              <a:xfrm>
                <a:off x="6452130" y="1136381"/>
                <a:ext cx="240130"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35897" name="Freeform 90"/>
              <p:cNvSpPr>
                <a:spLocks noEditPoints="1"/>
              </p:cNvSpPr>
              <p:nvPr/>
            </p:nvSpPr>
            <p:spPr bwMode="auto">
              <a:xfrm>
                <a:off x="6530756" y="1189540"/>
                <a:ext cx="80752" cy="114822"/>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8720" name="组合 75"/>
            <p:cNvGrpSpPr/>
            <p:nvPr/>
          </p:nvGrpSpPr>
          <p:grpSpPr bwMode="auto">
            <a:xfrm>
              <a:off x="8279033" y="900280"/>
              <a:ext cx="229708" cy="230615"/>
              <a:chOff x="7257998" y="1135410"/>
              <a:chExt cx="229708" cy="230615"/>
            </a:xfrm>
          </p:grpSpPr>
          <p:sp>
            <p:nvSpPr>
              <p:cNvPr id="28726" name="Oval 88"/>
              <p:cNvSpPr>
                <a:spLocks noChangeArrowheads="1"/>
              </p:cNvSpPr>
              <p:nvPr/>
            </p:nvSpPr>
            <p:spPr bwMode="auto">
              <a:xfrm>
                <a:off x="7257998" y="1135410"/>
                <a:ext cx="229708"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35895" name="Freeform 91"/>
              <p:cNvSpPr/>
              <p:nvPr/>
            </p:nvSpPr>
            <p:spPr bwMode="auto">
              <a:xfrm>
                <a:off x="7320035" y="1198045"/>
                <a:ext cx="106252" cy="106317"/>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8721" name="组合 79"/>
            <p:cNvGrpSpPr/>
            <p:nvPr/>
          </p:nvGrpSpPr>
          <p:grpSpPr bwMode="auto">
            <a:xfrm>
              <a:off x="7407492" y="900280"/>
              <a:ext cx="230615" cy="230615"/>
              <a:chOff x="6054076" y="942438"/>
              <a:chExt cx="230615" cy="230615"/>
            </a:xfrm>
          </p:grpSpPr>
          <p:sp>
            <p:nvSpPr>
              <p:cNvPr id="35891" name="Freeform 92"/>
              <p:cNvSpPr>
                <a:spLocks noEditPoints="1"/>
              </p:cNvSpPr>
              <p:nvPr/>
            </p:nvSpPr>
            <p:spPr bwMode="auto">
              <a:xfrm>
                <a:off x="6107884" y="996568"/>
                <a:ext cx="131753" cy="123327"/>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2" name="Rectangle 93"/>
              <p:cNvSpPr>
                <a:spLocks noChangeArrowheads="1"/>
              </p:cNvSpPr>
              <p:nvPr/>
            </p:nvSpPr>
            <p:spPr bwMode="auto">
              <a:xfrm>
                <a:off x="6150385" y="1058231"/>
                <a:ext cx="36125" cy="36148"/>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83" name="Freeform 94"/>
              <p:cNvSpPr>
                <a:spLocks noEditPoints="1"/>
              </p:cNvSpPr>
              <p:nvPr/>
            </p:nvSpPr>
            <p:spPr bwMode="auto">
              <a:xfrm>
                <a:off x="6054757" y="943409"/>
                <a:ext cx="229505" cy="229644"/>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sp>
          <p:nvSpPr>
            <p:cNvPr id="84" name="矩形 83"/>
            <p:cNvSpPr/>
            <p:nvPr/>
          </p:nvSpPr>
          <p:spPr>
            <a:xfrm>
              <a:off x="7153167" y="578048"/>
              <a:ext cx="2210050" cy="350846"/>
            </a:xfrm>
            <a:prstGeom prst="rect">
              <a:avLst/>
            </a:prstGeom>
          </p:spPr>
          <p:txBody>
            <a:bodyPr>
              <a:spAutoFit/>
            </a:bodyPr>
            <a:lstStyle/>
            <a:p>
              <a:pPr eaLnBrk="1" fontAlgn="auto" hangingPunct="1">
                <a:spcBef>
                  <a:spcPts val="0"/>
                </a:spcBef>
                <a:spcAft>
                  <a:spcPts val="0"/>
                </a:spcAft>
                <a:defRPr/>
              </a:pPr>
              <a:r>
                <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1100" dirty="0">
                <a:solidFill>
                  <a:schemeClr val="tx1">
                    <a:lumMod val="50000"/>
                    <a:lumOff val="50000"/>
                  </a:schemeClr>
                </a:solidFill>
                <a:latin typeface="+mn-lt"/>
                <a:ea typeface="+mn-ea"/>
              </a:endParaRPr>
            </a:p>
          </p:txBody>
        </p:sp>
      </p:grpSp>
      <p:grpSp>
        <p:nvGrpSpPr>
          <p:cNvPr id="3154" name="组合 3153"/>
          <p:cNvGrpSpPr/>
          <p:nvPr/>
        </p:nvGrpSpPr>
        <p:grpSpPr bwMode="auto">
          <a:xfrm>
            <a:off x="3948113" y="1227138"/>
            <a:ext cx="2112962" cy="527050"/>
            <a:chOff x="1126386" y="1054480"/>
            <a:chExt cx="2533426" cy="631488"/>
          </a:xfrm>
        </p:grpSpPr>
        <p:sp>
          <p:nvSpPr>
            <p:cNvPr id="3100"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101"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881"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8714" name="组合 51"/>
            <p:cNvGrpSpPr/>
            <p:nvPr/>
          </p:nvGrpSpPr>
          <p:grpSpPr bwMode="auto">
            <a:xfrm>
              <a:off x="1642965" y="1128882"/>
              <a:ext cx="1604331" cy="525990"/>
              <a:chOff x="1642965" y="1128882"/>
              <a:chExt cx="1604331" cy="525990"/>
            </a:xfrm>
          </p:grpSpPr>
          <p:sp>
            <p:nvSpPr>
              <p:cNvPr id="28715" name="矩形 94"/>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8716"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5" name="组合 3154"/>
          <p:cNvGrpSpPr/>
          <p:nvPr/>
        </p:nvGrpSpPr>
        <p:grpSpPr bwMode="auto">
          <a:xfrm>
            <a:off x="3948113" y="1803400"/>
            <a:ext cx="2330450" cy="527050"/>
            <a:chOff x="1126386" y="1685968"/>
            <a:chExt cx="2794989" cy="631488"/>
          </a:xfrm>
        </p:grpSpPr>
        <p:sp>
          <p:nvSpPr>
            <p:cNvPr id="3095"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099"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873"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74"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75"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8708" name="组合 102"/>
            <p:cNvGrpSpPr/>
            <p:nvPr/>
          </p:nvGrpSpPr>
          <p:grpSpPr bwMode="auto">
            <a:xfrm>
              <a:off x="1642965" y="1762295"/>
              <a:ext cx="1604331" cy="525990"/>
              <a:chOff x="1642965" y="1128882"/>
              <a:chExt cx="1604331" cy="525990"/>
            </a:xfrm>
          </p:grpSpPr>
          <p:sp>
            <p:nvSpPr>
              <p:cNvPr id="28709" name="矩形 103"/>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8710"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6" name="组合 3155"/>
          <p:cNvGrpSpPr/>
          <p:nvPr/>
        </p:nvGrpSpPr>
        <p:grpSpPr bwMode="auto">
          <a:xfrm>
            <a:off x="3948113" y="2379663"/>
            <a:ext cx="2517775" cy="527050"/>
            <a:chOff x="1126386" y="2317456"/>
            <a:chExt cx="3019186" cy="631488"/>
          </a:xfrm>
        </p:grpSpPr>
        <p:sp>
          <p:nvSpPr>
            <p:cNvPr id="3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866"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67"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28700" name="组合 105"/>
            <p:cNvGrpSpPr/>
            <p:nvPr/>
          </p:nvGrpSpPr>
          <p:grpSpPr bwMode="auto">
            <a:xfrm>
              <a:off x="1642965" y="2395708"/>
              <a:ext cx="1604331" cy="525990"/>
              <a:chOff x="1642965" y="1128882"/>
              <a:chExt cx="1604331" cy="525990"/>
            </a:xfrm>
          </p:grpSpPr>
          <p:sp>
            <p:nvSpPr>
              <p:cNvPr id="28701" name="矩形 106"/>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8702"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7" name="组合 3156"/>
          <p:cNvGrpSpPr/>
          <p:nvPr/>
        </p:nvGrpSpPr>
        <p:grpSpPr bwMode="auto">
          <a:xfrm>
            <a:off x="3948113" y="2955925"/>
            <a:ext cx="2736850" cy="530225"/>
            <a:chOff x="1126386" y="2948944"/>
            <a:chExt cx="3280749" cy="635225"/>
          </a:xfrm>
        </p:grpSpPr>
        <p:sp>
          <p:nvSpPr>
            <p:cNvPr id="34"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59" name="Freeform 62"/>
            <p:cNvSpPr/>
            <p:nvPr/>
          </p:nvSpPr>
          <p:spPr bwMode="auto">
            <a:xfrm>
              <a:off x="1126386" y="3013608"/>
              <a:ext cx="3219853" cy="503996"/>
            </a:xfrm>
            <a:custGeom>
              <a:avLst/>
              <a:gdLst>
                <a:gd name="T0" fmla="*/ 0 w 729"/>
                <a:gd name="T1" fmla="*/ 2147483647 h 114"/>
                <a:gd name="T2" fmla="*/ 2147483647 w 729"/>
                <a:gd name="T3" fmla="*/ 2147483647 h 114"/>
                <a:gd name="T4" fmla="*/ 2147483647 w 729"/>
                <a:gd name="T5" fmla="*/ 1107816374 h 114"/>
                <a:gd name="T6" fmla="*/ 2147483647 w 729"/>
                <a:gd name="T7" fmla="*/ 0 h 114"/>
                <a:gd name="T8" fmla="*/ 0 w 729"/>
                <a:gd name="T9" fmla="*/ 0 h 114"/>
                <a:gd name="T10" fmla="*/ 0 w 729"/>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60"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8693" name="组合 108"/>
            <p:cNvGrpSpPr/>
            <p:nvPr/>
          </p:nvGrpSpPr>
          <p:grpSpPr bwMode="auto">
            <a:xfrm>
              <a:off x="1642965" y="3029121"/>
              <a:ext cx="1604331" cy="525990"/>
              <a:chOff x="1642965" y="1128882"/>
              <a:chExt cx="1604331" cy="525990"/>
            </a:xfrm>
          </p:grpSpPr>
          <p:sp>
            <p:nvSpPr>
              <p:cNvPr id="28694" name="矩形 109"/>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8695"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8" name="组合 3157"/>
          <p:cNvGrpSpPr/>
          <p:nvPr/>
        </p:nvGrpSpPr>
        <p:grpSpPr bwMode="auto">
          <a:xfrm>
            <a:off x="3951288" y="3535363"/>
            <a:ext cx="2957512" cy="527050"/>
            <a:chOff x="1130123" y="3584168"/>
            <a:chExt cx="3546049" cy="631488"/>
          </a:xfrm>
        </p:grpSpPr>
        <p:sp>
          <p:nvSpPr>
            <p:cNvPr id="36"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853"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54"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8687" name="组合 111"/>
            <p:cNvGrpSpPr/>
            <p:nvPr/>
          </p:nvGrpSpPr>
          <p:grpSpPr bwMode="auto">
            <a:xfrm>
              <a:off x="1642965" y="3662534"/>
              <a:ext cx="1604331" cy="525990"/>
              <a:chOff x="1642965" y="1128882"/>
              <a:chExt cx="1604331" cy="525990"/>
            </a:xfrm>
          </p:grpSpPr>
          <p:sp>
            <p:nvSpPr>
              <p:cNvPr id="28688" name="矩形 112"/>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8689"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85" name="矩形 84"/>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等腰三角形 11"/>
          <p:cNvSpPr/>
          <p:nvPr/>
        </p:nvSpPr>
        <p:spPr>
          <a:xfrm rot="5400000">
            <a:off x="3771900" y="3135313"/>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par>
                                <p:cTn id="9" presetID="22" presetClass="entr" presetSubtype="8" fill="hold" grpId="0" nodeType="withEffect">
                                  <p:stCondLst>
                                    <p:cond delay="110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750"/>
                                        <p:tgtEl>
                                          <p:spTgt spid="85"/>
                                        </p:tgtEl>
                                      </p:cBhvr>
                                    </p:animEffect>
                                  </p:childTnLst>
                                </p:cTn>
                              </p:par>
                              <p:par>
                                <p:cTn id="12" presetID="22" presetClass="entr" presetSubtype="8" fill="hold" nodeType="withEffect">
                                  <p:stCondLst>
                                    <p:cond delay="1800"/>
                                  </p:stCondLst>
                                  <p:childTnLst>
                                    <p:set>
                                      <p:cBhvr>
                                        <p:cTn id="13" dur="1" fill="hold">
                                          <p:stCondLst>
                                            <p:cond delay="0"/>
                                          </p:stCondLst>
                                        </p:cTn>
                                        <p:tgtEl>
                                          <p:spTgt spid="3154"/>
                                        </p:tgtEl>
                                        <p:attrNameLst>
                                          <p:attrName>style.visibility</p:attrName>
                                        </p:attrNameLst>
                                      </p:cBhvr>
                                      <p:to>
                                        <p:strVal val="visible"/>
                                      </p:to>
                                    </p:set>
                                    <p:animEffect transition="in" filter="wipe(left)">
                                      <p:cBhvr>
                                        <p:cTn id="14" dur="500"/>
                                        <p:tgtEl>
                                          <p:spTgt spid="3154"/>
                                        </p:tgtEl>
                                      </p:cBhvr>
                                    </p:animEffect>
                                  </p:childTnLst>
                                </p:cTn>
                              </p:par>
                              <p:par>
                                <p:cTn id="15" presetID="22" presetClass="entr" presetSubtype="8" fill="hold" nodeType="withEffect">
                                  <p:stCondLst>
                                    <p:cond delay="2000"/>
                                  </p:stCondLst>
                                  <p:childTnLst>
                                    <p:set>
                                      <p:cBhvr>
                                        <p:cTn id="16" dur="1" fill="hold">
                                          <p:stCondLst>
                                            <p:cond delay="0"/>
                                          </p:stCondLst>
                                        </p:cTn>
                                        <p:tgtEl>
                                          <p:spTgt spid="3155"/>
                                        </p:tgtEl>
                                        <p:attrNameLst>
                                          <p:attrName>style.visibility</p:attrName>
                                        </p:attrNameLst>
                                      </p:cBhvr>
                                      <p:to>
                                        <p:strVal val="visible"/>
                                      </p:to>
                                    </p:set>
                                    <p:animEffect transition="in" filter="wipe(left)">
                                      <p:cBhvr>
                                        <p:cTn id="17" dur="500"/>
                                        <p:tgtEl>
                                          <p:spTgt spid="3155"/>
                                        </p:tgtEl>
                                      </p:cBhvr>
                                    </p:animEffect>
                                  </p:childTnLst>
                                </p:cTn>
                              </p:par>
                              <p:par>
                                <p:cTn id="18" presetID="22" presetClass="entr" presetSubtype="8" fill="hold" nodeType="withEffect">
                                  <p:stCondLst>
                                    <p:cond delay="2200"/>
                                  </p:stCondLst>
                                  <p:childTnLst>
                                    <p:set>
                                      <p:cBhvr>
                                        <p:cTn id="19" dur="1" fill="hold">
                                          <p:stCondLst>
                                            <p:cond delay="0"/>
                                          </p:stCondLst>
                                        </p:cTn>
                                        <p:tgtEl>
                                          <p:spTgt spid="3156"/>
                                        </p:tgtEl>
                                        <p:attrNameLst>
                                          <p:attrName>style.visibility</p:attrName>
                                        </p:attrNameLst>
                                      </p:cBhvr>
                                      <p:to>
                                        <p:strVal val="visible"/>
                                      </p:to>
                                    </p:set>
                                    <p:animEffect transition="in" filter="wipe(left)">
                                      <p:cBhvr>
                                        <p:cTn id="20" dur="500"/>
                                        <p:tgtEl>
                                          <p:spTgt spid="3156"/>
                                        </p:tgtEl>
                                      </p:cBhvr>
                                    </p:animEffect>
                                  </p:childTnLst>
                                </p:cTn>
                              </p:par>
                              <p:par>
                                <p:cTn id="21" presetID="22" presetClass="entr" presetSubtype="8" fill="hold" nodeType="withEffect">
                                  <p:stCondLst>
                                    <p:cond delay="2500"/>
                                  </p:stCondLst>
                                  <p:childTnLst>
                                    <p:set>
                                      <p:cBhvr>
                                        <p:cTn id="22" dur="1" fill="hold">
                                          <p:stCondLst>
                                            <p:cond delay="0"/>
                                          </p:stCondLst>
                                        </p:cTn>
                                        <p:tgtEl>
                                          <p:spTgt spid="3157"/>
                                        </p:tgtEl>
                                        <p:attrNameLst>
                                          <p:attrName>style.visibility</p:attrName>
                                        </p:attrNameLst>
                                      </p:cBhvr>
                                      <p:to>
                                        <p:strVal val="visible"/>
                                      </p:to>
                                    </p:set>
                                    <p:animEffect transition="in" filter="wipe(left)">
                                      <p:cBhvr>
                                        <p:cTn id="23" dur="500"/>
                                        <p:tgtEl>
                                          <p:spTgt spid="3157"/>
                                        </p:tgtEl>
                                      </p:cBhvr>
                                    </p:animEffect>
                                  </p:childTnLst>
                                </p:cTn>
                              </p:par>
                              <p:par>
                                <p:cTn id="24" presetID="22" presetClass="entr" presetSubtype="8" fill="hold" nodeType="withEffect">
                                  <p:stCondLst>
                                    <p:cond delay="2800"/>
                                  </p:stCondLst>
                                  <p:childTnLst>
                                    <p:set>
                                      <p:cBhvr>
                                        <p:cTn id="25" dur="1" fill="hold">
                                          <p:stCondLst>
                                            <p:cond delay="0"/>
                                          </p:stCondLst>
                                        </p:cTn>
                                        <p:tgtEl>
                                          <p:spTgt spid="3158"/>
                                        </p:tgtEl>
                                        <p:attrNameLst>
                                          <p:attrName>style.visibility</p:attrName>
                                        </p:attrNameLst>
                                      </p:cBhvr>
                                      <p:to>
                                        <p:strVal val="visible"/>
                                      </p:to>
                                    </p:set>
                                    <p:animEffect transition="in" filter="wipe(left)">
                                      <p:cBhvr>
                                        <p:cTn id="26" dur="500"/>
                                        <p:tgtEl>
                                          <p:spTgt spid="3158"/>
                                        </p:tgtEl>
                                      </p:cBhvr>
                                    </p:animEffect>
                                  </p:childTnLst>
                                </p:cTn>
                              </p:par>
                              <p:par>
                                <p:cTn id="27" presetID="2" presetClass="entr" presetSubtype="2" decel="100000" fill="hold" nodeType="withEffect">
                                  <p:stCondLst>
                                    <p:cond delay="32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55"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 calcmode="lin" valueType="num">
                                      <p:cBhvr>
                                        <p:cTn id="33" dur="1000" fill="hold"/>
                                        <p:tgtEl>
                                          <p:spTgt spid="1026"/>
                                        </p:tgtEl>
                                        <p:attrNameLst>
                                          <p:attrName>ppt_w</p:attrName>
                                        </p:attrNameLst>
                                      </p:cBhvr>
                                      <p:tavLst>
                                        <p:tav tm="0">
                                          <p:val>
                                            <p:strVal val="#ppt_w*0.70"/>
                                          </p:val>
                                        </p:tav>
                                        <p:tav tm="100000">
                                          <p:val>
                                            <p:strVal val="#ppt_w"/>
                                          </p:val>
                                        </p:tav>
                                      </p:tavLst>
                                    </p:anim>
                                    <p:anim calcmode="lin" valueType="num">
                                      <p:cBhvr>
                                        <p:cTn id="34" dur="1000" fill="hold"/>
                                        <p:tgtEl>
                                          <p:spTgt spid="1026"/>
                                        </p:tgtEl>
                                        <p:attrNameLst>
                                          <p:attrName>ppt_h</p:attrName>
                                        </p:attrNameLst>
                                      </p:cBhvr>
                                      <p:tavLst>
                                        <p:tav tm="0">
                                          <p:val>
                                            <p:strVal val="#ppt_h"/>
                                          </p:val>
                                        </p:tav>
                                        <p:tav tm="100000">
                                          <p:val>
                                            <p:strVal val="#ppt_h"/>
                                          </p:val>
                                        </p:tav>
                                      </p:tavLst>
                                    </p:anim>
                                    <p:animEffect transition="in" filter="fade">
                                      <p:cBhvr>
                                        <p:cTn id="35"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582863" y="1284288"/>
            <a:ext cx="641350" cy="665162"/>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595563" y="2459038"/>
            <a:ext cx="628650" cy="0"/>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2632075" y="2967038"/>
            <a:ext cx="596900" cy="666750"/>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bwMode="auto">
          <a:xfrm>
            <a:off x="1239838" y="1647825"/>
            <a:ext cx="1620837" cy="1620838"/>
            <a:chOff x="998670" y="1550862"/>
            <a:chExt cx="1620963" cy="1620963"/>
          </a:xfrm>
        </p:grpSpPr>
        <p:sp>
          <p:nvSpPr>
            <p:cNvPr id="5" name="椭圆 4"/>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椭圆 5"/>
            <p:cNvSpPr/>
            <p:nvPr/>
          </p:nvSpPr>
          <p:spPr>
            <a:xfrm>
              <a:off x="1255865" y="1817583"/>
              <a:ext cx="1106573" cy="11065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椭圆 6"/>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911" name="矩形 33"/>
            <p:cNvSpPr>
              <a:spLocks noChangeArrowheads="1"/>
            </p:cNvSpPr>
            <p:nvPr/>
          </p:nvSpPr>
          <p:spPr bwMode="auto">
            <a:xfrm>
              <a:off x="1085989" y="2038263"/>
              <a:ext cx="1446325" cy="6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ADD</a:t>
              </a:r>
              <a:endParaRPr lang="en-US" altLang="ko-KR" sz="1350">
                <a:solidFill>
                  <a:srgbClr val="000000"/>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TEXT</a:t>
              </a:r>
              <a:endParaRPr lang="en-US" altLang="ko-KR" sz="1350">
                <a:solidFill>
                  <a:srgbClr val="000000"/>
                </a:solidFill>
                <a:latin typeface="Arial Black" panose="020B0A04020102020204" pitchFamily="34" charset="0"/>
                <a:ea typeface="Malgun Gothic" panose="020B0503020000020004" pitchFamily="34" charset="-127"/>
              </a:endParaRPr>
            </a:p>
          </p:txBody>
        </p:sp>
      </p:grpSp>
      <p:grpSp>
        <p:nvGrpSpPr>
          <p:cNvPr id="3" name="组合 2"/>
          <p:cNvGrpSpPr/>
          <p:nvPr/>
        </p:nvGrpSpPr>
        <p:grpSpPr bwMode="auto">
          <a:xfrm>
            <a:off x="3351213" y="787400"/>
            <a:ext cx="3813175" cy="1001713"/>
            <a:chOff x="3351696" y="787803"/>
            <a:chExt cx="3812592" cy="1001920"/>
          </a:xfrm>
        </p:grpSpPr>
        <p:sp>
          <p:nvSpPr>
            <p:cNvPr id="13" name="圆角矩形 12"/>
            <p:cNvSpPr/>
            <p:nvPr/>
          </p:nvSpPr>
          <p:spPr bwMode="auto">
            <a:xfrm>
              <a:off x="3351696" y="808940"/>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9729" name="组合 36"/>
            <p:cNvGrpSpPr/>
            <p:nvPr/>
          </p:nvGrpSpPr>
          <p:grpSpPr bwMode="auto">
            <a:xfrm>
              <a:off x="3473922" y="1178651"/>
              <a:ext cx="170575" cy="156756"/>
              <a:chOff x="5308985" y="532629"/>
              <a:chExt cx="156756" cy="156756"/>
            </a:xfrm>
          </p:grpSpPr>
          <p:sp>
            <p:nvSpPr>
              <p:cNvPr id="38" name="圆角矩形 3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39" name="等腰三角形 38"/>
              <p:cNvSpPr/>
              <p:nvPr/>
            </p:nvSpPr>
            <p:spPr>
              <a:xfrm rot="5400000">
                <a:off x="5360818" y="588375"/>
                <a:ext cx="52398"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9730" name="TextBox 45"/>
            <p:cNvSpPr txBox="1">
              <a:spLocks noChangeArrowheads="1"/>
            </p:cNvSpPr>
            <p:nvPr/>
          </p:nvSpPr>
          <p:spPr bwMode="auto">
            <a:xfrm>
              <a:off x="3676146" y="787803"/>
              <a:ext cx="16450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sp>
          <p:nvSpPr>
            <p:cNvPr id="29731" name="矩形 56"/>
            <p:cNvSpPr>
              <a:spLocks noChangeArrowheads="1"/>
            </p:cNvSpPr>
            <p:nvPr/>
          </p:nvSpPr>
          <p:spPr bwMode="auto">
            <a:xfrm>
              <a:off x="3691850" y="1085649"/>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grpSp>
        <p:nvGrpSpPr>
          <p:cNvPr id="4" name="组合 3"/>
          <p:cNvGrpSpPr/>
          <p:nvPr/>
        </p:nvGrpSpPr>
        <p:grpSpPr bwMode="auto">
          <a:xfrm>
            <a:off x="3351213" y="2033588"/>
            <a:ext cx="3813175" cy="1001712"/>
            <a:chOff x="3351696" y="2033945"/>
            <a:chExt cx="3812592" cy="1001920"/>
          </a:xfrm>
        </p:grpSpPr>
        <p:sp>
          <p:nvSpPr>
            <p:cNvPr id="40" name="圆角矩形 39"/>
            <p:cNvSpPr/>
            <p:nvPr/>
          </p:nvSpPr>
          <p:spPr bwMode="auto">
            <a:xfrm>
              <a:off x="3351696" y="2055082"/>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9719" name="组合 40"/>
            <p:cNvGrpSpPr/>
            <p:nvPr/>
          </p:nvGrpSpPr>
          <p:grpSpPr bwMode="auto">
            <a:xfrm>
              <a:off x="3473922" y="2424793"/>
              <a:ext cx="170575" cy="156756"/>
              <a:chOff x="5308985" y="532629"/>
              <a:chExt cx="156756" cy="156756"/>
            </a:xfrm>
          </p:grpSpPr>
          <p:sp>
            <p:nvSpPr>
              <p:cNvPr id="42" name="圆角矩形 41"/>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43" name="等腰三角形 42"/>
              <p:cNvSpPr/>
              <p:nvPr/>
            </p:nvSpPr>
            <p:spPr>
              <a:xfrm rot="5400000">
                <a:off x="5360818" y="588374"/>
                <a:ext cx="52399"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9720" name="TextBox 43"/>
            <p:cNvSpPr txBox="1">
              <a:spLocks noChangeArrowheads="1"/>
            </p:cNvSpPr>
            <p:nvPr/>
          </p:nvSpPr>
          <p:spPr bwMode="auto">
            <a:xfrm>
              <a:off x="3676146" y="2033945"/>
              <a:ext cx="16450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sp>
          <p:nvSpPr>
            <p:cNvPr id="29721" name="矩形 44"/>
            <p:cNvSpPr>
              <a:spLocks noChangeArrowheads="1"/>
            </p:cNvSpPr>
            <p:nvPr/>
          </p:nvSpPr>
          <p:spPr bwMode="auto">
            <a:xfrm>
              <a:off x="3691850" y="2331791"/>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grpSp>
        <p:nvGrpSpPr>
          <p:cNvPr id="11" name="组合 10"/>
          <p:cNvGrpSpPr/>
          <p:nvPr/>
        </p:nvGrpSpPr>
        <p:grpSpPr bwMode="auto">
          <a:xfrm>
            <a:off x="3351213" y="3279775"/>
            <a:ext cx="3813175" cy="1001713"/>
            <a:chOff x="3351696" y="3280087"/>
            <a:chExt cx="3812592" cy="1001920"/>
          </a:xfrm>
        </p:grpSpPr>
        <p:sp>
          <p:nvSpPr>
            <p:cNvPr id="47" name="圆角矩形 46"/>
            <p:cNvSpPr/>
            <p:nvPr/>
          </p:nvSpPr>
          <p:spPr bwMode="auto">
            <a:xfrm>
              <a:off x="3351696" y="3301224"/>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9709" name="组合 47"/>
            <p:cNvGrpSpPr/>
            <p:nvPr/>
          </p:nvGrpSpPr>
          <p:grpSpPr bwMode="auto">
            <a:xfrm>
              <a:off x="3473922" y="3670935"/>
              <a:ext cx="170575" cy="156756"/>
              <a:chOff x="5308985" y="532629"/>
              <a:chExt cx="156756" cy="156756"/>
            </a:xfrm>
          </p:grpSpPr>
          <p:sp>
            <p:nvSpPr>
              <p:cNvPr id="49" name="圆角矩形 4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50" name="等腰三角形 49"/>
              <p:cNvSpPr/>
              <p:nvPr/>
            </p:nvSpPr>
            <p:spPr>
              <a:xfrm rot="5400000">
                <a:off x="5360818" y="588375"/>
                <a:ext cx="52398"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9710" name="TextBox 50"/>
            <p:cNvSpPr txBox="1">
              <a:spLocks noChangeArrowheads="1"/>
            </p:cNvSpPr>
            <p:nvPr/>
          </p:nvSpPr>
          <p:spPr bwMode="auto">
            <a:xfrm>
              <a:off x="3676146" y="3280087"/>
              <a:ext cx="16450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sp>
          <p:nvSpPr>
            <p:cNvPr id="29711" name="矩形 57"/>
            <p:cNvSpPr>
              <a:spLocks noChangeArrowheads="1"/>
            </p:cNvSpPr>
            <p:nvPr/>
          </p:nvSpPr>
          <p:spPr bwMode="auto">
            <a:xfrm>
              <a:off x="3691850" y="3577933"/>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sp>
        <p:nvSpPr>
          <p:cNvPr id="29705" name="TextBox 30"/>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strVal val="4/3*#ppt_w"/>
                                          </p:val>
                                        </p:tav>
                                        <p:tav tm="100000">
                                          <p:val>
                                            <p:strVal val="#ppt_w"/>
                                          </p:val>
                                        </p:tav>
                                      </p:tavLst>
                                    </p:anim>
                                    <p:anim calcmode="lin" valueType="num">
                                      <p:cBhvr>
                                        <p:cTn id="8" dur="500" fill="hold"/>
                                        <p:tgtEl>
                                          <p:spTgt spid="60"/>
                                        </p:tgtEl>
                                        <p:attrNameLst>
                                          <p:attrName>ppt_h</p:attrName>
                                        </p:attrNameLst>
                                      </p:cBhvr>
                                      <p:tavLst>
                                        <p:tav tm="0">
                                          <p:val>
                                            <p:strVal val="4/3*#ppt_h"/>
                                          </p:val>
                                        </p:tav>
                                        <p:tav tm="100000">
                                          <p:val>
                                            <p:strVal val="#ppt_h"/>
                                          </p:val>
                                        </p:tav>
                                      </p:tavLst>
                                    </p:anim>
                                  </p:childTnLst>
                                </p:cTn>
                              </p:par>
                              <p:par>
                                <p:cTn id="9" presetID="6" presetClass="emph" presetSubtype="0" autoRev="1" fill="hold" nodeType="withEffect">
                                  <p:stCondLst>
                                    <p:cond delay="400"/>
                                  </p:stCondLst>
                                  <p:childTnLst>
                                    <p:animScale>
                                      <p:cBhvr>
                                        <p:cTn id="10" dur="200" fill="hold"/>
                                        <p:tgtEl>
                                          <p:spTgt spid="60"/>
                                        </p:tgtEl>
                                      </p:cBhvr>
                                      <p:by x="85000" y="85000"/>
                                    </p:animScale>
                                  </p:childTnLst>
                                </p:cTn>
                              </p:par>
                              <p:par>
                                <p:cTn id="11" presetID="22" presetClass="entr" presetSubtype="8"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12" presetClass="entr" presetSubtype="8" fill="hold" nodeType="withEffect">
                                  <p:stCondLst>
                                    <p:cond delay="10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ppt_x</p:attrName>
                                        </p:attrNameLst>
                                      </p:cBhvr>
                                      <p:tavLst>
                                        <p:tav tm="0">
                                          <p:val>
                                            <p:strVal val="#ppt_x-#ppt_w*1.125000"/>
                                          </p:val>
                                        </p:tav>
                                        <p:tav tm="100000">
                                          <p:val>
                                            <p:strVal val="#ppt_x"/>
                                          </p:val>
                                        </p:tav>
                                      </p:tavLst>
                                    </p:anim>
                                    <p:animEffect transition="in" filter="wipe(right)">
                                      <p:cBhvr>
                                        <p:cTn id="17" dur="500"/>
                                        <p:tgtEl>
                                          <p:spTgt spid="3"/>
                                        </p:tgtEl>
                                      </p:cBhvr>
                                    </p:animEffect>
                                  </p:childTnLst>
                                </p:cTn>
                              </p:par>
                              <p:par>
                                <p:cTn id="18" presetID="22" presetClass="entr" presetSubtype="8" fill="hold" nodeType="withEffect">
                                  <p:stCondLst>
                                    <p:cond delay="140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12" presetClass="entr" presetSubtype="8" fill="hold" nodeType="withEffect">
                                  <p:stCondLst>
                                    <p:cond delay="180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ppt_x</p:attrName>
                                        </p:attrNameLst>
                                      </p:cBhvr>
                                      <p:tavLst>
                                        <p:tav tm="0">
                                          <p:val>
                                            <p:strVal val="#ppt_x-#ppt_w*1.125000"/>
                                          </p:val>
                                        </p:tav>
                                        <p:tav tm="100000">
                                          <p:val>
                                            <p:strVal val="#ppt_x"/>
                                          </p:val>
                                        </p:tav>
                                      </p:tavLst>
                                    </p:anim>
                                    <p:animEffect transition="in" filter="wipe(right)">
                                      <p:cBhvr>
                                        <p:cTn id="24" dur="500"/>
                                        <p:tgtEl>
                                          <p:spTgt spid="4"/>
                                        </p:tgtEl>
                                      </p:cBhvr>
                                    </p:animEffect>
                                  </p:childTnLst>
                                </p:cTn>
                              </p:par>
                              <p:par>
                                <p:cTn id="25" presetID="22" presetClass="entr" presetSubtype="8" fill="hold" nodeType="withEffect">
                                  <p:stCondLst>
                                    <p:cond delay="230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12" presetClass="entr" presetSubtype="8" fill="hold" nodeType="withEffect">
                                  <p:stCondLst>
                                    <p:cond delay="28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ppt_x</p:attrName>
                                        </p:attrNameLst>
                                      </p:cBhvr>
                                      <p:tavLst>
                                        <p:tav tm="0">
                                          <p:val>
                                            <p:strVal val="#ppt_x-#ppt_w*1.125000"/>
                                          </p:val>
                                        </p:tav>
                                        <p:tav tm="100000">
                                          <p:val>
                                            <p:strVal val="#ppt_x"/>
                                          </p:val>
                                        </p:tav>
                                      </p:tavLst>
                                    </p:anim>
                                    <p:animEffect transition="in" filter="wipe(right)">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255713" y="750888"/>
            <a:ext cx="6559550" cy="338137"/>
            <a:chOff x="1254920" y="750493"/>
            <a:chExt cx="6560045" cy="338452"/>
          </a:xfrm>
        </p:grpSpPr>
        <p:sp>
          <p:nvSpPr>
            <p:cNvPr id="3" name="AutoShape 56"/>
            <p:cNvSpPr>
              <a:spLocks noChangeArrowheads="1"/>
            </p:cNvSpPr>
            <p:nvPr/>
          </p:nvSpPr>
          <p:spPr bwMode="auto">
            <a:xfrm>
              <a:off x="1254920"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bg1"/>
                  </a:solidFill>
                  <a:latin typeface="Arial" panose="020B0604020202020204" pitchFamily="34" charset="0"/>
                  <a:cs typeface="Arial" panose="020B0604020202020204" pitchFamily="34" charset="0"/>
                </a:rPr>
                <a:t>Click to add text</a:t>
              </a:r>
              <a:endParaRPr lang="zh-CN" altLang="en-US" sz="1000" dirty="0">
                <a:solidFill>
                  <a:schemeClr val="bg1"/>
                </a:solidFill>
                <a:latin typeface="Arial" panose="020B0604020202020204" pitchFamily="34" charset="0"/>
                <a:cs typeface="Arial" panose="020B0604020202020204" pitchFamily="34" charset="0"/>
              </a:endParaRPr>
            </a:p>
          </p:txBody>
        </p:sp>
        <p:sp>
          <p:nvSpPr>
            <p:cNvPr id="4" name="AutoShape 56"/>
            <p:cNvSpPr>
              <a:spLocks noChangeArrowheads="1"/>
            </p:cNvSpPr>
            <p:nvPr/>
          </p:nvSpPr>
          <p:spPr bwMode="auto">
            <a:xfrm>
              <a:off x="3665784"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bg1"/>
                  </a:solidFill>
                  <a:latin typeface="Arial" panose="020B0604020202020204" pitchFamily="34" charset="0"/>
                  <a:cs typeface="Arial" panose="020B0604020202020204" pitchFamily="34" charset="0"/>
                </a:rPr>
                <a:t>Click to add text</a:t>
              </a:r>
              <a:endParaRPr lang="zh-CN" altLang="en-US" sz="1000" dirty="0">
                <a:solidFill>
                  <a:schemeClr val="bg1"/>
                </a:solidFill>
                <a:latin typeface="Arial" panose="020B0604020202020204" pitchFamily="34" charset="0"/>
                <a:cs typeface="Arial" panose="020B0604020202020204" pitchFamily="34" charset="0"/>
              </a:endParaRPr>
            </a:p>
          </p:txBody>
        </p:sp>
        <p:sp>
          <p:nvSpPr>
            <p:cNvPr id="5" name="AutoShape 56"/>
            <p:cNvSpPr>
              <a:spLocks noChangeArrowheads="1"/>
            </p:cNvSpPr>
            <p:nvPr/>
          </p:nvSpPr>
          <p:spPr bwMode="auto">
            <a:xfrm>
              <a:off x="6076647"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bg1"/>
                  </a:solidFill>
                  <a:latin typeface="Arial" panose="020B0604020202020204" pitchFamily="34" charset="0"/>
                  <a:cs typeface="Arial" panose="020B0604020202020204" pitchFamily="34" charset="0"/>
                </a:rPr>
                <a:t>Click to add text</a:t>
              </a:r>
              <a:endParaRPr lang="zh-CN" altLang="en-US" sz="1000" dirty="0">
                <a:solidFill>
                  <a:schemeClr val="bg1"/>
                </a:solidFill>
                <a:latin typeface="Arial" panose="020B0604020202020204" pitchFamily="34" charset="0"/>
                <a:cs typeface="Arial" panose="020B0604020202020204" pitchFamily="34" charset="0"/>
              </a:endParaRPr>
            </a:p>
          </p:txBody>
        </p:sp>
        <p:cxnSp>
          <p:nvCxnSpPr>
            <p:cNvPr id="30815" name="直接连接符 5"/>
            <p:cNvCxnSpPr>
              <a:cxnSpLocks noChangeShapeType="1"/>
            </p:cNvCxnSpPr>
            <p:nvPr/>
          </p:nvCxnSpPr>
          <p:spPr bwMode="auto">
            <a:xfrm>
              <a:off x="2993238" y="956101"/>
              <a:ext cx="67254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16" name="直接连接符 6"/>
            <p:cNvCxnSpPr>
              <a:cxnSpLocks noChangeShapeType="1"/>
            </p:cNvCxnSpPr>
            <p:nvPr/>
          </p:nvCxnSpPr>
          <p:spPr bwMode="auto">
            <a:xfrm>
              <a:off x="5404102" y="956101"/>
              <a:ext cx="67254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30817" name="Text Box 51"/>
            <p:cNvSpPr txBox="1">
              <a:spLocks noChangeArrowheads="1"/>
            </p:cNvSpPr>
            <p:nvPr/>
          </p:nvSpPr>
          <p:spPr bwMode="auto">
            <a:xfrm>
              <a:off x="3062488" y="750494"/>
              <a:ext cx="53404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100%</a:t>
              </a:r>
              <a:endParaRPr lang="en-US" altLang="zh-CN" sz="700">
                <a:latin typeface="Arial" panose="020B0604020202020204" pitchFamily="34" charset="0"/>
                <a:ea typeface="华文细黑" panose="02010600040101010101" pitchFamily="2" charset="-122"/>
              </a:endParaRPr>
            </a:p>
          </p:txBody>
        </p:sp>
        <p:sp>
          <p:nvSpPr>
            <p:cNvPr id="30818" name="Text Box 28"/>
            <p:cNvSpPr txBox="1">
              <a:spLocks noChangeArrowheads="1"/>
            </p:cNvSpPr>
            <p:nvPr/>
          </p:nvSpPr>
          <p:spPr bwMode="auto">
            <a:xfrm>
              <a:off x="5550613" y="750493"/>
              <a:ext cx="53404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48%</a:t>
              </a:r>
              <a:endParaRPr lang="en-US" altLang="zh-CN" sz="700">
                <a:latin typeface="Arial" panose="020B0604020202020204" pitchFamily="34" charset="0"/>
                <a:ea typeface="华文细黑" panose="02010600040101010101" pitchFamily="2" charset="-122"/>
              </a:endParaRPr>
            </a:p>
          </p:txBody>
        </p:sp>
      </p:grpSp>
      <p:grpSp>
        <p:nvGrpSpPr>
          <p:cNvPr id="66" name="组合 65"/>
          <p:cNvGrpSpPr/>
          <p:nvPr/>
        </p:nvGrpSpPr>
        <p:grpSpPr bwMode="auto">
          <a:xfrm>
            <a:off x="5403850" y="3263900"/>
            <a:ext cx="674688" cy="495300"/>
            <a:chOff x="5404102" y="3263178"/>
            <a:chExt cx="674456" cy="496662"/>
          </a:xfrm>
        </p:grpSpPr>
        <p:cxnSp>
          <p:nvCxnSpPr>
            <p:cNvPr id="30799" name="直接连接符 14"/>
            <p:cNvCxnSpPr>
              <a:cxnSpLocks noChangeShapeType="1"/>
            </p:cNvCxnSpPr>
            <p:nvPr/>
          </p:nvCxnSpPr>
          <p:spPr bwMode="auto">
            <a:xfrm>
              <a:off x="5404102"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00" name="直接连接符 15"/>
            <p:cNvCxnSpPr>
              <a:cxnSpLocks noChangeShapeType="1"/>
            </p:cNvCxnSpPr>
            <p:nvPr/>
          </p:nvCxnSpPr>
          <p:spPr bwMode="auto">
            <a:xfrm>
              <a:off x="5404102"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30801" name="直接连接符 16"/>
            <p:cNvCxnSpPr>
              <a:cxnSpLocks noChangeShapeType="1"/>
            </p:cNvCxnSpPr>
            <p:nvPr/>
          </p:nvCxnSpPr>
          <p:spPr bwMode="auto">
            <a:xfrm>
              <a:off x="5572551" y="3519519"/>
              <a:ext cx="34045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02" name="直接连接符 17"/>
            <p:cNvCxnSpPr>
              <a:cxnSpLocks noChangeShapeType="1"/>
            </p:cNvCxnSpPr>
            <p:nvPr/>
          </p:nvCxnSpPr>
          <p:spPr bwMode="auto">
            <a:xfrm flipV="1">
              <a:off x="5572551"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03" name="直接连接符 18"/>
            <p:cNvCxnSpPr>
              <a:cxnSpLocks noChangeShapeType="1"/>
            </p:cNvCxnSpPr>
            <p:nvPr/>
          </p:nvCxnSpPr>
          <p:spPr bwMode="auto">
            <a:xfrm flipV="1">
              <a:off x="5913004"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04" name="直接连接符 19"/>
            <p:cNvCxnSpPr>
              <a:cxnSpLocks noChangeShapeType="1"/>
            </p:cNvCxnSpPr>
            <p:nvPr/>
          </p:nvCxnSpPr>
          <p:spPr bwMode="auto">
            <a:xfrm>
              <a:off x="5910109"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05" name="直接连接符 20"/>
            <p:cNvCxnSpPr>
              <a:cxnSpLocks noChangeShapeType="1"/>
            </p:cNvCxnSpPr>
            <p:nvPr/>
          </p:nvCxnSpPr>
          <p:spPr bwMode="auto">
            <a:xfrm>
              <a:off x="5910109"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grpSp>
      <p:grpSp>
        <p:nvGrpSpPr>
          <p:cNvPr id="65" name="组合 64"/>
          <p:cNvGrpSpPr/>
          <p:nvPr/>
        </p:nvGrpSpPr>
        <p:grpSpPr bwMode="auto">
          <a:xfrm>
            <a:off x="3000375" y="3263900"/>
            <a:ext cx="674688" cy="495300"/>
            <a:chOff x="3000897" y="3263178"/>
            <a:chExt cx="674457" cy="496662"/>
          </a:xfrm>
        </p:grpSpPr>
        <p:cxnSp>
          <p:nvCxnSpPr>
            <p:cNvPr id="30792" name="直接连接符 21"/>
            <p:cNvCxnSpPr>
              <a:cxnSpLocks noChangeShapeType="1"/>
            </p:cNvCxnSpPr>
            <p:nvPr/>
          </p:nvCxnSpPr>
          <p:spPr bwMode="auto">
            <a:xfrm>
              <a:off x="3000897"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3" name="直接连接符 22"/>
            <p:cNvCxnSpPr>
              <a:cxnSpLocks noChangeShapeType="1"/>
            </p:cNvCxnSpPr>
            <p:nvPr/>
          </p:nvCxnSpPr>
          <p:spPr bwMode="auto">
            <a:xfrm>
              <a:off x="3000897"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30794" name="直接连接符 23"/>
            <p:cNvCxnSpPr>
              <a:cxnSpLocks noChangeShapeType="1"/>
            </p:cNvCxnSpPr>
            <p:nvPr/>
          </p:nvCxnSpPr>
          <p:spPr bwMode="auto">
            <a:xfrm>
              <a:off x="3169346" y="3519519"/>
              <a:ext cx="34045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5" name="直接连接符 24"/>
            <p:cNvCxnSpPr>
              <a:cxnSpLocks noChangeShapeType="1"/>
            </p:cNvCxnSpPr>
            <p:nvPr/>
          </p:nvCxnSpPr>
          <p:spPr bwMode="auto">
            <a:xfrm flipV="1">
              <a:off x="3169346"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6" name="直接连接符 25"/>
            <p:cNvCxnSpPr>
              <a:cxnSpLocks noChangeShapeType="1"/>
            </p:cNvCxnSpPr>
            <p:nvPr/>
          </p:nvCxnSpPr>
          <p:spPr bwMode="auto">
            <a:xfrm flipV="1">
              <a:off x="3509800"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7" name="直接连接符 26"/>
            <p:cNvCxnSpPr>
              <a:cxnSpLocks noChangeShapeType="1"/>
            </p:cNvCxnSpPr>
            <p:nvPr/>
          </p:nvCxnSpPr>
          <p:spPr bwMode="auto">
            <a:xfrm>
              <a:off x="3506905"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8" name="直接连接符 27"/>
            <p:cNvCxnSpPr>
              <a:cxnSpLocks noChangeShapeType="1"/>
            </p:cNvCxnSpPr>
            <p:nvPr/>
          </p:nvCxnSpPr>
          <p:spPr bwMode="auto">
            <a:xfrm>
              <a:off x="3506905"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grpSp>
      <p:grpSp>
        <p:nvGrpSpPr>
          <p:cNvPr id="62" name="组合 61"/>
          <p:cNvGrpSpPr/>
          <p:nvPr/>
        </p:nvGrpSpPr>
        <p:grpSpPr bwMode="auto">
          <a:xfrm>
            <a:off x="3328988" y="2773363"/>
            <a:ext cx="2413000" cy="741362"/>
            <a:chOff x="3329334" y="2773860"/>
            <a:chExt cx="2413443" cy="740986"/>
          </a:xfrm>
        </p:grpSpPr>
        <p:cxnSp>
          <p:nvCxnSpPr>
            <p:cNvPr id="30789" name="直接连接符 29"/>
            <p:cNvCxnSpPr>
              <a:cxnSpLocks noChangeShapeType="1"/>
            </p:cNvCxnSpPr>
            <p:nvPr/>
          </p:nvCxnSpPr>
          <p:spPr bwMode="auto">
            <a:xfrm>
              <a:off x="3329335" y="2774803"/>
              <a:ext cx="241238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0" name="直接连接符 30"/>
            <p:cNvCxnSpPr>
              <a:cxnSpLocks noChangeShapeType="1"/>
            </p:cNvCxnSpPr>
            <p:nvPr/>
          </p:nvCxnSpPr>
          <p:spPr bwMode="auto">
            <a:xfrm flipV="1">
              <a:off x="5742777" y="2773860"/>
              <a:ext cx="0" cy="74098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1" name="直接连接符 31"/>
            <p:cNvCxnSpPr>
              <a:cxnSpLocks noChangeShapeType="1"/>
            </p:cNvCxnSpPr>
            <p:nvPr/>
          </p:nvCxnSpPr>
          <p:spPr bwMode="auto">
            <a:xfrm flipV="1">
              <a:off x="3329334" y="2773861"/>
              <a:ext cx="1" cy="740985"/>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59" name="组合 58"/>
          <p:cNvGrpSpPr/>
          <p:nvPr/>
        </p:nvGrpSpPr>
        <p:grpSpPr bwMode="auto">
          <a:xfrm>
            <a:off x="4535488" y="1089025"/>
            <a:ext cx="2409825" cy="503238"/>
            <a:chOff x="4534942" y="1088945"/>
            <a:chExt cx="2410865" cy="503337"/>
          </a:xfrm>
        </p:grpSpPr>
        <p:cxnSp>
          <p:nvCxnSpPr>
            <p:cNvPr id="30786" name="直接连接符 32"/>
            <p:cNvCxnSpPr>
              <a:cxnSpLocks noChangeShapeType="1"/>
            </p:cNvCxnSpPr>
            <p:nvPr/>
          </p:nvCxnSpPr>
          <p:spPr bwMode="auto">
            <a:xfrm flipH="1">
              <a:off x="4534943" y="1335940"/>
              <a:ext cx="1" cy="25634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87" name="直接连接符 33"/>
            <p:cNvCxnSpPr>
              <a:cxnSpLocks noChangeShapeType="1"/>
            </p:cNvCxnSpPr>
            <p:nvPr/>
          </p:nvCxnSpPr>
          <p:spPr bwMode="auto">
            <a:xfrm flipH="1">
              <a:off x="6945806" y="1088945"/>
              <a:ext cx="1" cy="24699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88" name="直接连接符 34"/>
            <p:cNvCxnSpPr>
              <a:cxnSpLocks noChangeShapeType="1"/>
            </p:cNvCxnSpPr>
            <p:nvPr/>
          </p:nvCxnSpPr>
          <p:spPr bwMode="auto">
            <a:xfrm flipH="1">
              <a:off x="4534942" y="1335940"/>
              <a:ext cx="241086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61" name="组合 60"/>
          <p:cNvGrpSpPr/>
          <p:nvPr/>
        </p:nvGrpSpPr>
        <p:grpSpPr bwMode="auto">
          <a:xfrm>
            <a:off x="3328988" y="1592263"/>
            <a:ext cx="2411412" cy="1182687"/>
            <a:chOff x="3329334" y="1592282"/>
            <a:chExt cx="2411040" cy="1182520"/>
          </a:xfrm>
        </p:grpSpPr>
        <p:cxnSp>
          <p:nvCxnSpPr>
            <p:cNvPr id="30783" name="直接连接符 28"/>
            <p:cNvCxnSpPr>
              <a:cxnSpLocks noChangeShapeType="1"/>
            </p:cNvCxnSpPr>
            <p:nvPr/>
          </p:nvCxnSpPr>
          <p:spPr bwMode="auto">
            <a:xfrm flipH="1" flipV="1">
              <a:off x="4533594" y="2074536"/>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84" name="直接连接符 39"/>
            <p:cNvCxnSpPr>
              <a:cxnSpLocks noChangeShapeType="1"/>
            </p:cNvCxnSpPr>
            <p:nvPr/>
          </p:nvCxnSpPr>
          <p:spPr bwMode="auto">
            <a:xfrm flipH="1" flipV="1">
              <a:off x="5740373" y="1592282"/>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85" name="直接连接符 40"/>
            <p:cNvCxnSpPr>
              <a:cxnSpLocks noChangeShapeType="1"/>
            </p:cNvCxnSpPr>
            <p:nvPr/>
          </p:nvCxnSpPr>
          <p:spPr bwMode="auto">
            <a:xfrm flipH="1" flipV="1">
              <a:off x="3329334" y="1592282"/>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63" name="组合 62"/>
          <p:cNvGrpSpPr/>
          <p:nvPr/>
        </p:nvGrpSpPr>
        <p:grpSpPr bwMode="auto">
          <a:xfrm>
            <a:off x="4870450" y="2087563"/>
            <a:ext cx="1738313" cy="469900"/>
            <a:chOff x="4871215" y="2086941"/>
            <a:chExt cx="1738318" cy="471296"/>
          </a:xfrm>
        </p:grpSpPr>
        <p:sp>
          <p:nvSpPr>
            <p:cNvPr id="14" name="AutoShape 56"/>
            <p:cNvSpPr>
              <a:spLocks noChangeArrowheads="1"/>
            </p:cNvSpPr>
            <p:nvPr/>
          </p:nvSpPr>
          <p:spPr bwMode="auto">
            <a:xfrm>
              <a:off x="4871215" y="2292549"/>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30782" name="Text Box 18"/>
            <p:cNvSpPr txBox="1">
              <a:spLocks noChangeArrowheads="1"/>
            </p:cNvSpPr>
            <p:nvPr/>
          </p:nvSpPr>
          <p:spPr bwMode="auto">
            <a:xfrm>
              <a:off x="5255243" y="2086941"/>
              <a:ext cx="52336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15.7%</a:t>
              </a:r>
              <a:endParaRPr lang="en-US" altLang="zh-CN" sz="700">
                <a:latin typeface="Arial" panose="020B0604020202020204" pitchFamily="34" charset="0"/>
                <a:ea typeface="华文细黑" panose="02010600040101010101" pitchFamily="2" charset="-122"/>
              </a:endParaRPr>
            </a:p>
          </p:txBody>
        </p:sp>
      </p:grpSp>
      <p:grpSp>
        <p:nvGrpSpPr>
          <p:cNvPr id="64" name="组合 63"/>
          <p:cNvGrpSpPr/>
          <p:nvPr/>
        </p:nvGrpSpPr>
        <p:grpSpPr bwMode="auto">
          <a:xfrm>
            <a:off x="2460625" y="2087563"/>
            <a:ext cx="1738313" cy="469900"/>
            <a:chOff x="2460351" y="2086941"/>
            <a:chExt cx="1738318" cy="471296"/>
          </a:xfrm>
        </p:grpSpPr>
        <p:sp>
          <p:nvSpPr>
            <p:cNvPr id="13" name="AutoShape 56"/>
            <p:cNvSpPr>
              <a:spLocks noChangeArrowheads="1"/>
            </p:cNvSpPr>
            <p:nvPr/>
          </p:nvSpPr>
          <p:spPr bwMode="auto">
            <a:xfrm>
              <a:off x="2460351" y="2292549"/>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30778" name="Text Box 20"/>
            <p:cNvSpPr txBox="1">
              <a:spLocks noChangeArrowheads="1"/>
            </p:cNvSpPr>
            <p:nvPr/>
          </p:nvSpPr>
          <p:spPr bwMode="auto">
            <a:xfrm>
              <a:off x="3339573" y="2086941"/>
              <a:ext cx="43658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28%</a:t>
              </a:r>
              <a:endParaRPr lang="en-US" altLang="zh-CN" sz="700">
                <a:latin typeface="Arial" panose="020B0604020202020204" pitchFamily="34" charset="0"/>
                <a:ea typeface="华文细黑" panose="02010600040101010101" pitchFamily="2" charset="-122"/>
              </a:endParaRPr>
            </a:p>
          </p:txBody>
        </p:sp>
      </p:grpSp>
      <p:grpSp>
        <p:nvGrpSpPr>
          <p:cNvPr id="60" name="组合 59"/>
          <p:cNvGrpSpPr/>
          <p:nvPr/>
        </p:nvGrpSpPr>
        <p:grpSpPr bwMode="auto">
          <a:xfrm>
            <a:off x="1255713" y="1592263"/>
            <a:ext cx="6567487" cy="482600"/>
            <a:chOff x="1254920" y="1592282"/>
            <a:chExt cx="6568056" cy="482254"/>
          </a:xfrm>
        </p:grpSpPr>
        <p:sp>
          <p:nvSpPr>
            <p:cNvPr id="10" name="AutoShape 56"/>
            <p:cNvSpPr>
              <a:spLocks noChangeArrowheads="1"/>
            </p:cNvSpPr>
            <p:nvPr/>
          </p:nvSpPr>
          <p:spPr bwMode="auto">
            <a:xfrm>
              <a:off x="1254920"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zh-CN" altLang="en-US" sz="1000" dirty="0">
                <a:solidFill>
                  <a:schemeClr val="tx1"/>
                </a:solidFill>
                <a:latin typeface="Arial" panose="020B0604020202020204" pitchFamily="34" charset="0"/>
                <a:cs typeface="Arial" panose="020B0604020202020204" pitchFamily="34" charset="0"/>
              </a:endParaRPr>
            </a:p>
          </p:txBody>
        </p:sp>
        <p:sp>
          <p:nvSpPr>
            <p:cNvPr id="11" name="AutoShape 56"/>
            <p:cNvSpPr>
              <a:spLocks noChangeArrowheads="1"/>
            </p:cNvSpPr>
            <p:nvPr/>
          </p:nvSpPr>
          <p:spPr bwMode="auto">
            <a:xfrm>
              <a:off x="3665783"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12" name="AutoShape 56"/>
            <p:cNvSpPr>
              <a:spLocks noChangeArrowheads="1"/>
            </p:cNvSpPr>
            <p:nvPr/>
          </p:nvSpPr>
          <p:spPr bwMode="auto">
            <a:xfrm>
              <a:off x="6084658"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cxnSp>
          <p:nvCxnSpPr>
            <p:cNvPr id="30768" name="直接连接符 35"/>
            <p:cNvCxnSpPr>
              <a:cxnSpLocks noChangeShapeType="1"/>
            </p:cNvCxnSpPr>
            <p:nvPr/>
          </p:nvCxnSpPr>
          <p:spPr bwMode="auto">
            <a:xfrm flipH="1" flipV="1">
              <a:off x="2124079"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30769" name="直接连接符 36"/>
            <p:cNvCxnSpPr>
              <a:cxnSpLocks noChangeShapeType="1"/>
            </p:cNvCxnSpPr>
            <p:nvPr/>
          </p:nvCxnSpPr>
          <p:spPr bwMode="auto">
            <a:xfrm flipH="1" flipV="1">
              <a:off x="4534944"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30770" name="直接连接符 37"/>
            <p:cNvCxnSpPr>
              <a:cxnSpLocks noChangeShapeType="1"/>
            </p:cNvCxnSpPr>
            <p:nvPr/>
          </p:nvCxnSpPr>
          <p:spPr bwMode="auto">
            <a:xfrm flipH="1" flipV="1">
              <a:off x="6945809"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30771" name="直接连接符 38"/>
            <p:cNvCxnSpPr>
              <a:cxnSpLocks noChangeShapeType="1"/>
            </p:cNvCxnSpPr>
            <p:nvPr/>
          </p:nvCxnSpPr>
          <p:spPr bwMode="auto">
            <a:xfrm>
              <a:off x="2124079" y="1592282"/>
              <a:ext cx="4829738"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30772" name="Text Box 17"/>
            <p:cNvSpPr txBox="1">
              <a:spLocks noChangeArrowheads="1"/>
            </p:cNvSpPr>
            <p:nvPr/>
          </p:nvSpPr>
          <p:spPr bwMode="auto">
            <a:xfrm>
              <a:off x="2126771" y="1594625"/>
              <a:ext cx="37450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49%</a:t>
              </a:r>
              <a:endParaRPr lang="en-US" altLang="zh-CN" sz="700">
                <a:latin typeface="Arial" panose="020B0604020202020204" pitchFamily="34" charset="0"/>
                <a:ea typeface="华文细黑" panose="02010600040101010101" pitchFamily="2" charset="-122"/>
              </a:endParaRPr>
            </a:p>
          </p:txBody>
        </p:sp>
        <p:sp>
          <p:nvSpPr>
            <p:cNvPr id="30773" name="Text Box 21"/>
            <p:cNvSpPr txBox="1">
              <a:spLocks noChangeArrowheads="1"/>
            </p:cNvSpPr>
            <p:nvPr/>
          </p:nvSpPr>
          <p:spPr bwMode="auto">
            <a:xfrm>
              <a:off x="4533594" y="1594623"/>
              <a:ext cx="43658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49%</a:t>
              </a:r>
              <a:endParaRPr lang="en-US" altLang="zh-CN" sz="700">
                <a:latin typeface="Arial" panose="020B0604020202020204" pitchFamily="34" charset="0"/>
                <a:ea typeface="华文细黑" panose="02010600040101010101" pitchFamily="2" charset="-122"/>
              </a:endParaRPr>
            </a:p>
          </p:txBody>
        </p:sp>
        <p:sp>
          <p:nvSpPr>
            <p:cNvPr id="30774" name="Text Box 26"/>
            <p:cNvSpPr txBox="1">
              <a:spLocks noChangeArrowheads="1"/>
            </p:cNvSpPr>
            <p:nvPr/>
          </p:nvSpPr>
          <p:spPr bwMode="auto">
            <a:xfrm>
              <a:off x="6525246" y="1592282"/>
              <a:ext cx="4205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30%</a:t>
              </a:r>
              <a:endParaRPr lang="en-US" altLang="zh-CN" sz="700">
                <a:latin typeface="Arial" panose="020B0604020202020204" pitchFamily="34" charset="0"/>
                <a:ea typeface="华文细黑" panose="02010600040101010101" pitchFamily="2" charset="-122"/>
              </a:endParaRPr>
            </a:p>
          </p:txBody>
        </p:sp>
      </p:grpSp>
      <p:grpSp>
        <p:nvGrpSpPr>
          <p:cNvPr id="69" name="组合 68"/>
          <p:cNvGrpSpPr/>
          <p:nvPr/>
        </p:nvGrpSpPr>
        <p:grpSpPr bwMode="auto">
          <a:xfrm>
            <a:off x="3665538" y="2913063"/>
            <a:ext cx="1738312" cy="1169987"/>
            <a:chOff x="3665783" y="2912949"/>
            <a:chExt cx="1738318" cy="1169933"/>
          </a:xfrm>
        </p:grpSpPr>
        <p:sp>
          <p:nvSpPr>
            <p:cNvPr id="30751" name="Text Box 22"/>
            <p:cNvSpPr txBox="1">
              <a:spLocks noChangeArrowheads="1"/>
            </p:cNvSpPr>
            <p:nvPr/>
          </p:nvSpPr>
          <p:spPr bwMode="auto">
            <a:xfrm>
              <a:off x="4315303" y="3882827"/>
              <a:ext cx="43658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85%</a:t>
              </a:r>
              <a:endParaRPr lang="en-US" altLang="zh-CN" sz="700">
                <a:latin typeface="Arial" panose="020B0604020202020204" pitchFamily="34" charset="0"/>
                <a:ea typeface="华文细黑" panose="02010600040101010101" pitchFamily="2" charset="-122"/>
              </a:endParaRPr>
            </a:p>
          </p:txBody>
        </p:sp>
        <p:sp>
          <p:nvSpPr>
            <p:cNvPr id="48" name="AutoShape 56"/>
            <p:cNvSpPr>
              <a:spLocks noChangeArrowheads="1"/>
            </p:cNvSpPr>
            <p:nvPr/>
          </p:nvSpPr>
          <p:spPr bwMode="auto">
            <a:xfrm>
              <a:off x="3665783"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49" name="AutoShape 56"/>
            <p:cNvSpPr>
              <a:spLocks noChangeArrowheads="1"/>
            </p:cNvSpPr>
            <p:nvPr/>
          </p:nvSpPr>
          <p:spPr bwMode="auto">
            <a:xfrm>
              <a:off x="3665783"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30758" name="Text Box 23"/>
            <p:cNvSpPr txBox="1">
              <a:spLocks noChangeArrowheads="1"/>
            </p:cNvSpPr>
            <p:nvPr/>
          </p:nvSpPr>
          <p:spPr bwMode="auto">
            <a:xfrm>
              <a:off x="4273021" y="2912949"/>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97.1%</a:t>
              </a:r>
              <a:endParaRPr lang="en-US" altLang="zh-CN" sz="700">
                <a:latin typeface="Arial" panose="020B0604020202020204" pitchFamily="34" charset="0"/>
                <a:ea typeface="华文细黑" panose="02010600040101010101" pitchFamily="2" charset="-122"/>
              </a:endParaRPr>
            </a:p>
          </p:txBody>
        </p:sp>
      </p:grpSp>
      <p:grpSp>
        <p:nvGrpSpPr>
          <p:cNvPr id="68" name="组合 67"/>
          <p:cNvGrpSpPr/>
          <p:nvPr/>
        </p:nvGrpSpPr>
        <p:grpSpPr bwMode="auto">
          <a:xfrm>
            <a:off x="6084888" y="2927350"/>
            <a:ext cx="1738312" cy="1182688"/>
            <a:chOff x="6084658" y="2927672"/>
            <a:chExt cx="1738318" cy="1181748"/>
          </a:xfrm>
        </p:grpSpPr>
        <p:sp>
          <p:nvSpPr>
            <p:cNvPr id="51" name="AutoShape 56"/>
            <p:cNvSpPr>
              <a:spLocks noChangeArrowheads="1"/>
            </p:cNvSpPr>
            <p:nvPr/>
          </p:nvSpPr>
          <p:spPr bwMode="auto">
            <a:xfrm>
              <a:off x="6084658"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52" name="AutoShape 56"/>
            <p:cNvSpPr>
              <a:spLocks noChangeArrowheads="1"/>
            </p:cNvSpPr>
            <p:nvPr/>
          </p:nvSpPr>
          <p:spPr bwMode="auto">
            <a:xfrm>
              <a:off x="6084658"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30749" name="Text Box 24"/>
            <p:cNvSpPr txBox="1">
              <a:spLocks noChangeArrowheads="1"/>
            </p:cNvSpPr>
            <p:nvPr/>
          </p:nvSpPr>
          <p:spPr bwMode="auto">
            <a:xfrm>
              <a:off x="6687462" y="2927672"/>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90.9%</a:t>
              </a:r>
              <a:endParaRPr lang="en-US" altLang="zh-CN" sz="700">
                <a:latin typeface="Arial" panose="020B0604020202020204" pitchFamily="34" charset="0"/>
                <a:ea typeface="华文细黑" panose="02010600040101010101" pitchFamily="2" charset="-122"/>
              </a:endParaRPr>
            </a:p>
          </p:txBody>
        </p:sp>
        <p:sp>
          <p:nvSpPr>
            <p:cNvPr id="30750" name="Text Box 25"/>
            <p:cNvSpPr txBox="1">
              <a:spLocks noChangeArrowheads="1"/>
            </p:cNvSpPr>
            <p:nvPr/>
          </p:nvSpPr>
          <p:spPr bwMode="auto">
            <a:xfrm>
              <a:off x="6739531" y="3909365"/>
              <a:ext cx="42857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51%</a:t>
              </a:r>
              <a:endParaRPr lang="en-US" altLang="zh-CN" sz="700">
                <a:latin typeface="Arial" panose="020B0604020202020204" pitchFamily="34" charset="0"/>
                <a:ea typeface="华文细黑" panose="02010600040101010101" pitchFamily="2" charset="-122"/>
              </a:endParaRPr>
            </a:p>
          </p:txBody>
        </p:sp>
      </p:grpSp>
      <p:grpSp>
        <p:nvGrpSpPr>
          <p:cNvPr id="67" name="组合 66"/>
          <p:cNvGrpSpPr/>
          <p:nvPr/>
        </p:nvGrpSpPr>
        <p:grpSpPr bwMode="auto">
          <a:xfrm>
            <a:off x="1255713" y="2913063"/>
            <a:ext cx="1738312" cy="1196975"/>
            <a:chOff x="1254920" y="2912950"/>
            <a:chExt cx="1738318" cy="1196470"/>
          </a:xfrm>
        </p:grpSpPr>
        <p:sp>
          <p:nvSpPr>
            <p:cNvPr id="55" name="AutoShape 56"/>
            <p:cNvSpPr>
              <a:spLocks noChangeArrowheads="1"/>
            </p:cNvSpPr>
            <p:nvPr/>
          </p:nvSpPr>
          <p:spPr bwMode="auto">
            <a:xfrm>
              <a:off x="1254920"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56" name="AutoShape 56"/>
            <p:cNvSpPr>
              <a:spLocks noChangeArrowheads="1"/>
            </p:cNvSpPr>
            <p:nvPr/>
          </p:nvSpPr>
          <p:spPr bwMode="auto">
            <a:xfrm>
              <a:off x="1254920"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30741" name="Text Box 26"/>
            <p:cNvSpPr txBox="1">
              <a:spLocks noChangeArrowheads="1"/>
            </p:cNvSpPr>
            <p:nvPr/>
          </p:nvSpPr>
          <p:spPr bwMode="auto">
            <a:xfrm>
              <a:off x="1857724" y="3909365"/>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90%</a:t>
              </a:r>
              <a:endParaRPr lang="en-US" altLang="zh-CN" sz="700">
                <a:latin typeface="Arial" panose="020B0604020202020204" pitchFamily="34" charset="0"/>
                <a:ea typeface="华文细黑" panose="02010600040101010101" pitchFamily="2" charset="-122"/>
              </a:endParaRPr>
            </a:p>
          </p:txBody>
        </p:sp>
        <p:sp>
          <p:nvSpPr>
            <p:cNvPr id="30742" name="Text Box 27"/>
            <p:cNvSpPr txBox="1">
              <a:spLocks noChangeArrowheads="1"/>
            </p:cNvSpPr>
            <p:nvPr/>
          </p:nvSpPr>
          <p:spPr bwMode="auto">
            <a:xfrm>
              <a:off x="1857724" y="2912950"/>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100%</a:t>
              </a:r>
              <a:endParaRPr lang="en-US" altLang="zh-CN" sz="700">
                <a:latin typeface="Arial" panose="020B0604020202020204" pitchFamily="34" charset="0"/>
                <a:ea typeface="华文细黑" panose="02010600040101010101" pitchFamily="2" charset="-122"/>
              </a:endParaRPr>
            </a:p>
          </p:txBody>
        </p:sp>
      </p:grpSp>
      <p:sp>
        <p:nvSpPr>
          <p:cNvPr id="30734" name="TextBox 69"/>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250"/>
                                  </p:stCondLst>
                                  <p:childTnLst>
                                    <p:set>
                                      <p:cBhvr>
                                        <p:cTn id="9" dur="1" fill="hold">
                                          <p:stCondLst>
                                            <p:cond delay="0"/>
                                          </p:stCondLst>
                                        </p:cTn>
                                        <p:tgtEl>
                                          <p:spTgt spid="59"/>
                                        </p:tgtEl>
                                        <p:attrNameLst>
                                          <p:attrName>style.visibility</p:attrName>
                                        </p:attrNameLst>
                                      </p:cBhvr>
                                      <p:to>
                                        <p:strVal val="visible"/>
                                      </p:to>
                                    </p:set>
                                    <p:animEffect transition="in" filter="wipe(right)">
                                      <p:cBhvr>
                                        <p:cTn id="10" dur="500"/>
                                        <p:tgtEl>
                                          <p:spTgt spid="59"/>
                                        </p:tgtEl>
                                      </p:cBhvr>
                                    </p:animEffect>
                                  </p:childTnLst>
                                </p:cTn>
                              </p:par>
                              <p:par>
                                <p:cTn id="11" presetID="22" presetClass="entr" presetSubtype="1" fill="hold" nodeType="withEffect">
                                  <p:stCondLst>
                                    <p:cond delay="900"/>
                                  </p:stCondLst>
                                  <p:childTnLst>
                                    <p:set>
                                      <p:cBhvr>
                                        <p:cTn id="12" dur="1" fill="hold">
                                          <p:stCondLst>
                                            <p:cond delay="0"/>
                                          </p:stCondLst>
                                        </p:cTn>
                                        <p:tgtEl>
                                          <p:spTgt spid="60"/>
                                        </p:tgtEl>
                                        <p:attrNameLst>
                                          <p:attrName>style.visibility</p:attrName>
                                        </p:attrNameLst>
                                      </p:cBhvr>
                                      <p:to>
                                        <p:strVal val="visible"/>
                                      </p:to>
                                    </p:set>
                                    <p:animEffect transition="in" filter="wipe(up)">
                                      <p:cBhvr>
                                        <p:cTn id="13" dur="500"/>
                                        <p:tgtEl>
                                          <p:spTgt spid="60"/>
                                        </p:tgtEl>
                                      </p:cBhvr>
                                    </p:animEffect>
                                  </p:childTnLst>
                                </p:cTn>
                              </p:par>
                              <p:par>
                                <p:cTn id="14" presetID="22" presetClass="entr" presetSubtype="1" fill="hold" nodeType="withEffect">
                                  <p:stCondLst>
                                    <p:cond delay="1400"/>
                                  </p:stCondLst>
                                  <p:childTnLst>
                                    <p:set>
                                      <p:cBhvr>
                                        <p:cTn id="15" dur="1" fill="hold">
                                          <p:stCondLst>
                                            <p:cond delay="0"/>
                                          </p:stCondLst>
                                        </p:cTn>
                                        <p:tgtEl>
                                          <p:spTgt spid="61"/>
                                        </p:tgtEl>
                                        <p:attrNameLst>
                                          <p:attrName>style.visibility</p:attrName>
                                        </p:attrNameLst>
                                      </p:cBhvr>
                                      <p:to>
                                        <p:strVal val="visible"/>
                                      </p:to>
                                    </p:set>
                                    <p:animEffect transition="in" filter="wipe(up)">
                                      <p:cBhvr>
                                        <p:cTn id="16" dur="500"/>
                                        <p:tgtEl>
                                          <p:spTgt spid="61"/>
                                        </p:tgtEl>
                                      </p:cBhvr>
                                    </p:animEffect>
                                  </p:childTnLst>
                                </p:cTn>
                              </p:par>
                              <p:par>
                                <p:cTn id="17" presetID="22" presetClass="entr" presetSubtype="1" fill="hold" nodeType="withEffect">
                                  <p:stCondLst>
                                    <p:cond delay="2000"/>
                                  </p:stCondLst>
                                  <p:childTnLst>
                                    <p:set>
                                      <p:cBhvr>
                                        <p:cTn id="18" dur="1" fill="hold">
                                          <p:stCondLst>
                                            <p:cond delay="0"/>
                                          </p:stCondLst>
                                        </p:cTn>
                                        <p:tgtEl>
                                          <p:spTgt spid="64"/>
                                        </p:tgtEl>
                                        <p:attrNameLst>
                                          <p:attrName>style.visibility</p:attrName>
                                        </p:attrNameLst>
                                      </p:cBhvr>
                                      <p:to>
                                        <p:strVal val="visible"/>
                                      </p:to>
                                    </p:set>
                                    <p:animEffect transition="in" filter="wipe(up)">
                                      <p:cBhvr>
                                        <p:cTn id="19" dur="500"/>
                                        <p:tgtEl>
                                          <p:spTgt spid="64"/>
                                        </p:tgtEl>
                                      </p:cBhvr>
                                    </p:animEffect>
                                  </p:childTnLst>
                                </p:cTn>
                              </p:par>
                              <p:par>
                                <p:cTn id="20" presetID="22" presetClass="entr" presetSubtype="1" fill="hold" nodeType="withEffect">
                                  <p:stCondLst>
                                    <p:cond delay="2000"/>
                                  </p:stCondLst>
                                  <p:childTnLst>
                                    <p:set>
                                      <p:cBhvr>
                                        <p:cTn id="21" dur="1" fill="hold">
                                          <p:stCondLst>
                                            <p:cond delay="0"/>
                                          </p:stCondLst>
                                        </p:cTn>
                                        <p:tgtEl>
                                          <p:spTgt spid="63"/>
                                        </p:tgtEl>
                                        <p:attrNameLst>
                                          <p:attrName>style.visibility</p:attrName>
                                        </p:attrNameLst>
                                      </p:cBhvr>
                                      <p:to>
                                        <p:strVal val="visible"/>
                                      </p:to>
                                    </p:set>
                                    <p:animEffect transition="in" filter="wipe(up)">
                                      <p:cBhvr>
                                        <p:cTn id="22" dur="500"/>
                                        <p:tgtEl>
                                          <p:spTgt spid="63"/>
                                        </p:tgtEl>
                                      </p:cBhvr>
                                    </p:animEffect>
                                  </p:childTnLst>
                                </p:cTn>
                              </p:par>
                              <p:par>
                                <p:cTn id="23" presetID="22" presetClass="entr" presetSubtype="1" fill="hold" nodeType="withEffect">
                                  <p:stCondLst>
                                    <p:cond delay="2000"/>
                                  </p:stCondLst>
                                  <p:childTnLst>
                                    <p:set>
                                      <p:cBhvr>
                                        <p:cTn id="24" dur="1" fill="hold">
                                          <p:stCondLst>
                                            <p:cond delay="0"/>
                                          </p:stCondLst>
                                        </p:cTn>
                                        <p:tgtEl>
                                          <p:spTgt spid="62"/>
                                        </p:tgtEl>
                                        <p:attrNameLst>
                                          <p:attrName>style.visibility</p:attrName>
                                        </p:attrNameLst>
                                      </p:cBhvr>
                                      <p:to>
                                        <p:strVal val="visible"/>
                                      </p:to>
                                    </p:set>
                                    <p:animEffect transition="in" filter="wipe(up)">
                                      <p:cBhvr>
                                        <p:cTn id="25" dur="500"/>
                                        <p:tgtEl>
                                          <p:spTgt spid="62"/>
                                        </p:tgtEl>
                                      </p:cBhvr>
                                    </p:animEffect>
                                  </p:childTnLst>
                                </p:cTn>
                              </p:par>
                              <p:par>
                                <p:cTn id="26" presetID="16" presetClass="entr" presetSubtype="37" fill="hold" nodeType="withEffect">
                                  <p:stCondLst>
                                    <p:cond delay="2500"/>
                                  </p:stCondLst>
                                  <p:childTnLst>
                                    <p:set>
                                      <p:cBhvr>
                                        <p:cTn id="27" dur="1" fill="hold">
                                          <p:stCondLst>
                                            <p:cond delay="0"/>
                                          </p:stCondLst>
                                        </p:cTn>
                                        <p:tgtEl>
                                          <p:spTgt spid="66"/>
                                        </p:tgtEl>
                                        <p:attrNameLst>
                                          <p:attrName>style.visibility</p:attrName>
                                        </p:attrNameLst>
                                      </p:cBhvr>
                                      <p:to>
                                        <p:strVal val="visible"/>
                                      </p:to>
                                    </p:set>
                                    <p:animEffect transition="in" filter="barn(outVertical)">
                                      <p:cBhvr>
                                        <p:cTn id="28" dur="500"/>
                                        <p:tgtEl>
                                          <p:spTgt spid="66"/>
                                        </p:tgtEl>
                                      </p:cBhvr>
                                    </p:animEffect>
                                  </p:childTnLst>
                                </p:cTn>
                              </p:par>
                              <p:par>
                                <p:cTn id="29" presetID="16" presetClass="entr" presetSubtype="37" fill="hold" nodeType="withEffect">
                                  <p:stCondLst>
                                    <p:cond delay="2500"/>
                                  </p:stCondLst>
                                  <p:childTnLst>
                                    <p:set>
                                      <p:cBhvr>
                                        <p:cTn id="30" dur="1" fill="hold">
                                          <p:stCondLst>
                                            <p:cond delay="0"/>
                                          </p:stCondLst>
                                        </p:cTn>
                                        <p:tgtEl>
                                          <p:spTgt spid="65"/>
                                        </p:tgtEl>
                                        <p:attrNameLst>
                                          <p:attrName>style.visibility</p:attrName>
                                        </p:attrNameLst>
                                      </p:cBhvr>
                                      <p:to>
                                        <p:strVal val="visible"/>
                                      </p:to>
                                    </p:set>
                                    <p:animEffect transition="in" filter="barn(outVertical)">
                                      <p:cBhvr>
                                        <p:cTn id="31" dur="500"/>
                                        <p:tgtEl>
                                          <p:spTgt spid="65"/>
                                        </p:tgtEl>
                                      </p:cBhvr>
                                    </p:animEffect>
                                  </p:childTnLst>
                                </p:cTn>
                              </p:par>
                              <p:par>
                                <p:cTn id="32" presetID="22" presetClass="entr" presetSubtype="8" fill="hold" nodeType="withEffect">
                                  <p:stCondLst>
                                    <p:cond delay="3000"/>
                                  </p:stCondLst>
                                  <p:childTnLst>
                                    <p:set>
                                      <p:cBhvr>
                                        <p:cTn id="33" dur="1" fill="hold">
                                          <p:stCondLst>
                                            <p:cond delay="0"/>
                                          </p:stCondLst>
                                        </p:cTn>
                                        <p:tgtEl>
                                          <p:spTgt spid="68"/>
                                        </p:tgtEl>
                                        <p:attrNameLst>
                                          <p:attrName>style.visibility</p:attrName>
                                        </p:attrNameLst>
                                      </p:cBhvr>
                                      <p:to>
                                        <p:strVal val="visible"/>
                                      </p:to>
                                    </p:set>
                                    <p:animEffect transition="in" filter="wipe(left)">
                                      <p:cBhvr>
                                        <p:cTn id="34" dur="500"/>
                                        <p:tgtEl>
                                          <p:spTgt spid="68"/>
                                        </p:tgtEl>
                                      </p:cBhvr>
                                    </p:animEffect>
                                  </p:childTnLst>
                                </p:cTn>
                              </p:par>
                              <p:par>
                                <p:cTn id="35" presetID="22" presetClass="entr" presetSubtype="2" fill="hold" nodeType="withEffect">
                                  <p:stCondLst>
                                    <p:cond delay="3000"/>
                                  </p:stCondLst>
                                  <p:childTnLst>
                                    <p:set>
                                      <p:cBhvr>
                                        <p:cTn id="36" dur="1" fill="hold">
                                          <p:stCondLst>
                                            <p:cond delay="0"/>
                                          </p:stCondLst>
                                        </p:cTn>
                                        <p:tgtEl>
                                          <p:spTgt spid="67"/>
                                        </p:tgtEl>
                                        <p:attrNameLst>
                                          <p:attrName>style.visibility</p:attrName>
                                        </p:attrNameLst>
                                      </p:cBhvr>
                                      <p:to>
                                        <p:strVal val="visible"/>
                                      </p:to>
                                    </p:set>
                                    <p:animEffect transition="in" filter="wipe(right)">
                                      <p:cBhvr>
                                        <p:cTn id="37" dur="500"/>
                                        <p:tgtEl>
                                          <p:spTgt spid="67"/>
                                        </p:tgtEl>
                                      </p:cBhvr>
                                    </p:animEffect>
                                  </p:childTnLst>
                                </p:cTn>
                              </p:par>
                              <p:par>
                                <p:cTn id="38" presetID="16" presetClass="entr" presetSubtype="21" fill="hold" nodeType="withEffect">
                                  <p:stCondLst>
                                    <p:cond delay="3000"/>
                                  </p:stCondLst>
                                  <p:childTnLst>
                                    <p:set>
                                      <p:cBhvr>
                                        <p:cTn id="39" dur="1" fill="hold">
                                          <p:stCondLst>
                                            <p:cond delay="0"/>
                                          </p:stCondLst>
                                        </p:cTn>
                                        <p:tgtEl>
                                          <p:spTgt spid="69"/>
                                        </p:tgtEl>
                                        <p:attrNameLst>
                                          <p:attrName>style.visibility</p:attrName>
                                        </p:attrNameLst>
                                      </p:cBhvr>
                                      <p:to>
                                        <p:strVal val="visible"/>
                                      </p:to>
                                    </p:set>
                                    <p:animEffect transition="in" filter="barn(inVertical)">
                                      <p:cBhvr>
                                        <p:cTn id="4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bwMode="auto">
          <a:xfrm>
            <a:off x="611188" y="1114425"/>
            <a:ext cx="2366962" cy="2914650"/>
            <a:chOff x="522757" y="1115122"/>
            <a:chExt cx="2367270" cy="2913406"/>
          </a:xfrm>
        </p:grpSpPr>
        <p:sp>
          <p:nvSpPr>
            <p:cNvPr id="4" name="圆角矩形 3"/>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1781" name="组合 54"/>
            <p:cNvGrpSpPr/>
            <p:nvPr/>
          </p:nvGrpSpPr>
          <p:grpSpPr bwMode="auto">
            <a:xfrm>
              <a:off x="1140388" y="1115122"/>
              <a:ext cx="1132009" cy="1132008"/>
              <a:chOff x="998670" y="1550862"/>
              <a:chExt cx="1620963" cy="1620963"/>
            </a:xfrm>
          </p:grpSpPr>
          <p:sp>
            <p:nvSpPr>
              <p:cNvPr id="56" name="椭圆 55"/>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59" name="椭圆 58"/>
              <p:cNvSpPr/>
              <p:nvPr/>
            </p:nvSpPr>
            <p:spPr>
              <a:xfrm>
                <a:off x="1255555" y="1818985"/>
                <a:ext cx="1107190"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1" name="椭圆 60"/>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1791" name="矩形 61"/>
              <p:cNvSpPr>
                <a:spLocks noChangeArrowheads="1"/>
              </p:cNvSpPr>
              <p:nvPr/>
            </p:nvSpPr>
            <p:spPr bwMode="auto">
              <a:xfrm>
                <a:off x="1085251" y="2005862"/>
                <a:ext cx="1447800" cy="84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600">
                    <a:solidFill>
                      <a:srgbClr val="000000"/>
                    </a:solidFill>
                    <a:latin typeface="Arial Black" panose="020B0A04020102020204" pitchFamily="34" charset="0"/>
                    <a:ea typeface="Malgun Gothic" panose="020B0503020000020004" pitchFamily="34" charset="-127"/>
                  </a:rPr>
                  <a:t>ADD</a:t>
                </a:r>
                <a:endParaRPr lang="en-US" altLang="ko-KR" sz="1600">
                  <a:solidFill>
                    <a:srgbClr val="000000"/>
                  </a:solidFill>
                  <a:latin typeface="Arial Black" panose="020B0A04020102020204" pitchFamily="34" charset="0"/>
                  <a:ea typeface="Malgun Gothic" panose="020B0503020000020004" pitchFamily="34" charset="-127"/>
                </a:endParaRPr>
              </a:p>
              <a:p>
                <a:pPr algn="ctr" eaLnBrk="1" hangingPunct="1"/>
                <a:r>
                  <a:rPr lang="en-US" altLang="ko-KR" sz="1600">
                    <a:solidFill>
                      <a:srgbClr val="000000"/>
                    </a:solidFill>
                    <a:latin typeface="Arial Black" panose="020B0A04020102020204" pitchFamily="34" charset="0"/>
                    <a:ea typeface="Malgun Gothic" panose="020B0503020000020004" pitchFamily="34" charset="-127"/>
                  </a:rPr>
                  <a:t>TEXT</a:t>
                </a:r>
                <a:endParaRPr lang="en-US" altLang="ko-KR" sz="1600">
                  <a:solidFill>
                    <a:srgbClr val="000000"/>
                  </a:solidFill>
                  <a:latin typeface="Arial Black" panose="020B0A04020102020204" pitchFamily="34" charset="0"/>
                  <a:ea typeface="Malgun Gothic" panose="020B0503020000020004" pitchFamily="34" charset="-127"/>
                </a:endParaRPr>
              </a:p>
            </p:txBody>
          </p:sp>
        </p:grpSp>
        <p:sp>
          <p:nvSpPr>
            <p:cNvPr id="31782" name="矩形 10"/>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1783" name="TextBox 62"/>
            <p:cNvSpPr txBox="1">
              <a:spLocks noChangeArrowheads="1"/>
            </p:cNvSpPr>
            <p:nvPr/>
          </p:nvSpPr>
          <p:spPr bwMode="auto">
            <a:xfrm>
              <a:off x="674739" y="2264668"/>
              <a:ext cx="1428574" cy="2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grpSp>
      <p:grpSp>
        <p:nvGrpSpPr>
          <p:cNvPr id="91" name="组合 90"/>
          <p:cNvGrpSpPr/>
          <p:nvPr/>
        </p:nvGrpSpPr>
        <p:grpSpPr bwMode="auto">
          <a:xfrm>
            <a:off x="3363913" y="1114425"/>
            <a:ext cx="2368550" cy="2914650"/>
            <a:chOff x="522757" y="1115122"/>
            <a:chExt cx="2367270" cy="2913406"/>
          </a:xfrm>
        </p:grpSpPr>
        <p:sp>
          <p:nvSpPr>
            <p:cNvPr id="92" name="圆角矩形 91"/>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1767" name="组合 92"/>
            <p:cNvGrpSpPr/>
            <p:nvPr/>
          </p:nvGrpSpPr>
          <p:grpSpPr bwMode="auto">
            <a:xfrm>
              <a:off x="1140388" y="1115122"/>
              <a:ext cx="1132009" cy="1132008"/>
              <a:chOff x="998670" y="1550862"/>
              <a:chExt cx="1620963" cy="1620963"/>
            </a:xfrm>
          </p:grpSpPr>
          <p:sp>
            <p:nvSpPr>
              <p:cNvPr id="96" name="椭圆 95"/>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97" name="椭圆 96"/>
              <p:cNvSpPr/>
              <p:nvPr/>
            </p:nvSpPr>
            <p:spPr>
              <a:xfrm>
                <a:off x="1254791" y="1818985"/>
                <a:ext cx="1108720"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98" name="椭圆 97"/>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1777" name="矩形 98"/>
              <p:cNvSpPr>
                <a:spLocks noChangeArrowheads="1"/>
              </p:cNvSpPr>
              <p:nvPr/>
            </p:nvSpPr>
            <p:spPr bwMode="auto">
              <a:xfrm>
                <a:off x="1085251" y="2005862"/>
                <a:ext cx="1447800" cy="84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600">
                    <a:solidFill>
                      <a:srgbClr val="000000"/>
                    </a:solidFill>
                    <a:latin typeface="Arial Black" panose="020B0A04020102020204" pitchFamily="34" charset="0"/>
                    <a:ea typeface="Malgun Gothic" panose="020B0503020000020004" pitchFamily="34" charset="-127"/>
                  </a:rPr>
                  <a:t>ADD</a:t>
                </a:r>
                <a:endParaRPr lang="en-US" altLang="ko-KR" sz="1600">
                  <a:solidFill>
                    <a:srgbClr val="000000"/>
                  </a:solidFill>
                  <a:latin typeface="Arial Black" panose="020B0A04020102020204" pitchFamily="34" charset="0"/>
                  <a:ea typeface="Malgun Gothic" panose="020B0503020000020004" pitchFamily="34" charset="-127"/>
                </a:endParaRPr>
              </a:p>
              <a:p>
                <a:pPr algn="ctr" eaLnBrk="1" hangingPunct="1"/>
                <a:r>
                  <a:rPr lang="en-US" altLang="ko-KR" sz="1600">
                    <a:solidFill>
                      <a:srgbClr val="000000"/>
                    </a:solidFill>
                    <a:latin typeface="Arial Black" panose="020B0A04020102020204" pitchFamily="34" charset="0"/>
                    <a:ea typeface="Malgun Gothic" panose="020B0503020000020004" pitchFamily="34" charset="-127"/>
                  </a:rPr>
                  <a:t>TEXT</a:t>
                </a:r>
                <a:endParaRPr lang="en-US" altLang="ko-KR" sz="1600">
                  <a:solidFill>
                    <a:srgbClr val="000000"/>
                  </a:solidFill>
                  <a:latin typeface="Arial Black" panose="020B0A04020102020204" pitchFamily="34" charset="0"/>
                  <a:ea typeface="Malgun Gothic" panose="020B0503020000020004" pitchFamily="34" charset="-127"/>
                </a:endParaRPr>
              </a:p>
            </p:txBody>
          </p:sp>
        </p:grpSp>
        <p:sp>
          <p:nvSpPr>
            <p:cNvPr id="31768" name="矩形 93"/>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1769" name="TextBox 94"/>
            <p:cNvSpPr txBox="1">
              <a:spLocks noChangeArrowheads="1"/>
            </p:cNvSpPr>
            <p:nvPr/>
          </p:nvSpPr>
          <p:spPr bwMode="auto">
            <a:xfrm>
              <a:off x="674739" y="2264668"/>
              <a:ext cx="1428574" cy="2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grpSp>
      <p:grpSp>
        <p:nvGrpSpPr>
          <p:cNvPr id="100" name="组合 99"/>
          <p:cNvGrpSpPr/>
          <p:nvPr/>
        </p:nvGrpSpPr>
        <p:grpSpPr bwMode="auto">
          <a:xfrm>
            <a:off x="6118225" y="1114425"/>
            <a:ext cx="2366963" cy="2914650"/>
            <a:chOff x="522757" y="1115122"/>
            <a:chExt cx="2367270" cy="2913406"/>
          </a:xfrm>
        </p:grpSpPr>
        <p:sp>
          <p:nvSpPr>
            <p:cNvPr id="101" name="圆角矩形 100"/>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1753" name="组合 101"/>
            <p:cNvGrpSpPr/>
            <p:nvPr/>
          </p:nvGrpSpPr>
          <p:grpSpPr bwMode="auto">
            <a:xfrm>
              <a:off x="1140388" y="1115122"/>
              <a:ext cx="1132009" cy="1132008"/>
              <a:chOff x="998670" y="1550862"/>
              <a:chExt cx="1620963" cy="1620963"/>
            </a:xfrm>
          </p:grpSpPr>
          <p:sp>
            <p:nvSpPr>
              <p:cNvPr id="105" name="椭圆 104"/>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106" name="椭圆 105"/>
              <p:cNvSpPr/>
              <p:nvPr/>
            </p:nvSpPr>
            <p:spPr>
              <a:xfrm>
                <a:off x="1255555" y="1818985"/>
                <a:ext cx="1107191"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107" name="椭圆 106"/>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1763" name="矩形 107"/>
              <p:cNvSpPr>
                <a:spLocks noChangeArrowheads="1"/>
              </p:cNvSpPr>
              <p:nvPr/>
            </p:nvSpPr>
            <p:spPr bwMode="auto">
              <a:xfrm>
                <a:off x="1085251" y="2005862"/>
                <a:ext cx="1447800" cy="84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600">
                    <a:solidFill>
                      <a:srgbClr val="000000"/>
                    </a:solidFill>
                    <a:latin typeface="Arial Black" panose="020B0A04020102020204" pitchFamily="34" charset="0"/>
                    <a:ea typeface="Malgun Gothic" panose="020B0503020000020004" pitchFamily="34" charset="-127"/>
                  </a:rPr>
                  <a:t>ADD</a:t>
                </a:r>
                <a:endParaRPr lang="en-US" altLang="ko-KR" sz="1600">
                  <a:solidFill>
                    <a:srgbClr val="000000"/>
                  </a:solidFill>
                  <a:latin typeface="Arial Black" panose="020B0A04020102020204" pitchFamily="34" charset="0"/>
                  <a:ea typeface="Malgun Gothic" panose="020B0503020000020004" pitchFamily="34" charset="-127"/>
                </a:endParaRPr>
              </a:p>
              <a:p>
                <a:pPr algn="ctr" eaLnBrk="1" hangingPunct="1"/>
                <a:r>
                  <a:rPr lang="en-US" altLang="ko-KR" sz="1600">
                    <a:solidFill>
                      <a:srgbClr val="000000"/>
                    </a:solidFill>
                    <a:latin typeface="Arial Black" panose="020B0A04020102020204" pitchFamily="34" charset="0"/>
                    <a:ea typeface="Malgun Gothic" panose="020B0503020000020004" pitchFamily="34" charset="-127"/>
                  </a:rPr>
                  <a:t>TEXT</a:t>
                </a:r>
                <a:endParaRPr lang="en-US" altLang="ko-KR" sz="1600">
                  <a:solidFill>
                    <a:srgbClr val="000000"/>
                  </a:solidFill>
                  <a:latin typeface="Arial Black" panose="020B0A04020102020204" pitchFamily="34" charset="0"/>
                  <a:ea typeface="Malgun Gothic" panose="020B0503020000020004" pitchFamily="34" charset="-127"/>
                </a:endParaRPr>
              </a:p>
            </p:txBody>
          </p:sp>
        </p:grpSp>
        <p:sp>
          <p:nvSpPr>
            <p:cNvPr id="31754" name="矩形 102"/>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1755" name="TextBox 103"/>
            <p:cNvSpPr txBox="1">
              <a:spLocks noChangeArrowheads="1"/>
            </p:cNvSpPr>
            <p:nvPr/>
          </p:nvSpPr>
          <p:spPr bwMode="auto">
            <a:xfrm>
              <a:off x="674739" y="2264668"/>
              <a:ext cx="1428574" cy="2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grpSp>
      <p:sp>
        <p:nvSpPr>
          <p:cNvPr id="31749" name="TextBox 2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900" decel="100000" fill="hold"/>
                                        <p:tgtEl>
                                          <p:spTgt spid="1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5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1000"/>
                                        <p:tgtEl>
                                          <p:spTgt spid="91"/>
                                        </p:tgtEl>
                                      </p:cBhvr>
                                    </p:animEffect>
                                    <p:anim calcmode="lin" valueType="num">
                                      <p:cBhvr>
                                        <p:cTn id="14" dur="1000" fill="hold"/>
                                        <p:tgtEl>
                                          <p:spTgt spid="91"/>
                                        </p:tgtEl>
                                        <p:attrNameLst>
                                          <p:attrName>ppt_x</p:attrName>
                                        </p:attrNameLst>
                                      </p:cBhvr>
                                      <p:tavLst>
                                        <p:tav tm="0">
                                          <p:val>
                                            <p:strVal val="#ppt_x"/>
                                          </p:val>
                                        </p:tav>
                                        <p:tav tm="100000">
                                          <p:val>
                                            <p:strVal val="#ppt_x"/>
                                          </p:val>
                                        </p:tav>
                                      </p:tavLst>
                                    </p:anim>
                                    <p:anim calcmode="lin" valueType="num">
                                      <p:cBhvr>
                                        <p:cTn id="15" dur="900" decel="100000" fill="hold"/>
                                        <p:tgtEl>
                                          <p:spTgt spid="91"/>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1"/>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100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1000"/>
                                        <p:tgtEl>
                                          <p:spTgt spid="100"/>
                                        </p:tgtEl>
                                      </p:cBhvr>
                                    </p:animEffect>
                                    <p:anim calcmode="lin" valueType="num">
                                      <p:cBhvr>
                                        <p:cTn id="20" dur="1000" fill="hold"/>
                                        <p:tgtEl>
                                          <p:spTgt spid="100"/>
                                        </p:tgtEl>
                                        <p:attrNameLst>
                                          <p:attrName>ppt_x</p:attrName>
                                        </p:attrNameLst>
                                      </p:cBhvr>
                                      <p:tavLst>
                                        <p:tav tm="0">
                                          <p:val>
                                            <p:strVal val="#ppt_x"/>
                                          </p:val>
                                        </p:tav>
                                        <p:tav tm="100000">
                                          <p:val>
                                            <p:strVal val="#ppt_x"/>
                                          </p:val>
                                        </p:tav>
                                      </p:tavLst>
                                    </p:anim>
                                    <p:anim calcmode="lin" valueType="num">
                                      <p:cBhvr>
                                        <p:cTn id="21" dur="900" decel="100000" fill="hold"/>
                                        <p:tgtEl>
                                          <p:spTgt spid="10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0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3635375" y="974725"/>
            <a:ext cx="5162550" cy="2735263"/>
            <a:chOff x="3635896" y="974874"/>
            <a:chExt cx="5161880" cy="2734424"/>
          </a:xfrm>
        </p:grpSpPr>
        <p:sp>
          <p:nvSpPr>
            <p:cNvPr id="8" name="矩形 7"/>
            <p:cNvSpPr/>
            <p:nvPr/>
          </p:nvSpPr>
          <p:spPr>
            <a:xfrm>
              <a:off x="3635896" y="974874"/>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矩形 10"/>
            <p:cNvSpPr/>
            <p:nvPr/>
          </p:nvSpPr>
          <p:spPr>
            <a:xfrm>
              <a:off x="3635896" y="1568417"/>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矩形 11"/>
            <p:cNvSpPr/>
            <p:nvPr/>
          </p:nvSpPr>
          <p:spPr>
            <a:xfrm>
              <a:off x="3635896" y="2161960"/>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矩形 12"/>
            <p:cNvSpPr/>
            <p:nvPr/>
          </p:nvSpPr>
          <p:spPr>
            <a:xfrm>
              <a:off x="3635896" y="2755503"/>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4" name="矩形 13"/>
            <p:cNvSpPr/>
            <p:nvPr/>
          </p:nvSpPr>
          <p:spPr>
            <a:xfrm>
              <a:off x="3635896" y="3349046"/>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 name="组合 1"/>
          <p:cNvGrpSpPr/>
          <p:nvPr/>
        </p:nvGrpSpPr>
        <p:grpSpPr bwMode="auto">
          <a:xfrm>
            <a:off x="506413" y="966788"/>
            <a:ext cx="2513012" cy="2332037"/>
            <a:chOff x="506099" y="966366"/>
            <a:chExt cx="2513445" cy="2333175"/>
          </a:xfrm>
        </p:grpSpPr>
        <p:sp>
          <p:nvSpPr>
            <p:cNvPr id="32809" name="TextBox 16"/>
            <p:cNvSpPr txBox="1">
              <a:spLocks noChangeArrowheads="1"/>
            </p:cNvSpPr>
            <p:nvPr/>
          </p:nvSpPr>
          <p:spPr bwMode="auto">
            <a:xfrm>
              <a:off x="506099" y="966366"/>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sp>
          <p:nvSpPr>
            <p:cNvPr id="32810" name="矩形 17"/>
            <p:cNvSpPr>
              <a:spLocks noChangeArrowheads="1"/>
            </p:cNvSpPr>
            <p:nvPr/>
          </p:nvSpPr>
          <p:spPr bwMode="auto">
            <a:xfrm>
              <a:off x="528401" y="1434415"/>
              <a:ext cx="2491143"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dist" eaLnBrk="1" hangingPunct="1">
                <a:lnSpc>
                  <a:spcPct val="120000"/>
                </a:lnSpc>
              </a:pPr>
              <a:r>
                <a:rPr lang="en-US" altLang="zh-CN" sz="1200">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1200">
                <a:latin typeface="Arial" panose="020B0604020202020204" pitchFamily="34" charset="0"/>
                <a:cs typeface="Arial" panose="020B0604020202020204" pitchFamily="34" charset="0"/>
              </a:endParaRPr>
            </a:p>
          </p:txBody>
        </p:sp>
      </p:grpSp>
      <p:grpSp>
        <p:nvGrpSpPr>
          <p:cNvPr id="34" name="组合 33"/>
          <p:cNvGrpSpPr/>
          <p:nvPr/>
        </p:nvGrpSpPr>
        <p:grpSpPr bwMode="auto">
          <a:xfrm>
            <a:off x="7718425" y="1778000"/>
            <a:ext cx="555625" cy="2232025"/>
            <a:chOff x="7717809" y="1777615"/>
            <a:chExt cx="555764" cy="2232490"/>
          </a:xfrm>
        </p:grpSpPr>
        <p:grpSp>
          <p:nvGrpSpPr>
            <p:cNvPr id="32804" name="组合 29"/>
            <p:cNvGrpSpPr/>
            <p:nvPr/>
          </p:nvGrpSpPr>
          <p:grpSpPr bwMode="auto">
            <a:xfrm>
              <a:off x="7812360" y="2078380"/>
              <a:ext cx="288032" cy="1630918"/>
              <a:chOff x="4633763" y="3024242"/>
              <a:chExt cx="288032" cy="890394"/>
            </a:xfrm>
          </p:grpSpPr>
          <p:sp>
            <p:nvSpPr>
              <p:cNvPr id="31" name="矩形 30"/>
              <p:cNvSpPr/>
              <p:nvPr/>
            </p:nvSpPr>
            <p:spPr>
              <a:xfrm>
                <a:off x="4634486" y="3023879"/>
                <a:ext cx="287410" cy="8911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 name="矩形 31"/>
              <p:cNvSpPr/>
              <p:nvPr/>
            </p:nvSpPr>
            <p:spPr>
              <a:xfrm>
                <a:off x="4634486" y="3496324"/>
                <a:ext cx="287410" cy="4186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805" name="TextBox 39"/>
            <p:cNvSpPr txBox="1">
              <a:spLocks noChangeArrowheads="1"/>
            </p:cNvSpPr>
            <p:nvPr/>
          </p:nvSpPr>
          <p:spPr bwMode="auto">
            <a:xfrm>
              <a:off x="7729834" y="17776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50%</a:t>
              </a:r>
              <a:endParaRPr lang="zh-CN" altLang="en-US" sz="1400" b="1">
                <a:latin typeface="Arial" panose="020B0604020202020204" pitchFamily="34" charset="0"/>
                <a:cs typeface="Arial" panose="020B0604020202020204" pitchFamily="34" charset="0"/>
              </a:endParaRPr>
            </a:p>
          </p:txBody>
        </p:sp>
        <p:sp>
          <p:nvSpPr>
            <p:cNvPr id="32806" name="TextBox 42"/>
            <p:cNvSpPr txBox="1">
              <a:spLocks noChangeArrowheads="1"/>
            </p:cNvSpPr>
            <p:nvPr/>
          </p:nvSpPr>
          <p:spPr bwMode="auto">
            <a:xfrm>
              <a:off x="77178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2013</a:t>
              </a:r>
              <a:endParaRPr lang="zh-CN" altLang="en-US" sz="1100">
                <a:latin typeface="Arial" panose="020B0604020202020204" pitchFamily="34" charset="0"/>
                <a:cs typeface="Arial" panose="020B0604020202020204" pitchFamily="34" charset="0"/>
              </a:endParaRPr>
            </a:p>
          </p:txBody>
        </p:sp>
      </p:grpSp>
      <p:grpSp>
        <p:nvGrpSpPr>
          <p:cNvPr id="15" name="组合 14"/>
          <p:cNvGrpSpPr/>
          <p:nvPr/>
        </p:nvGrpSpPr>
        <p:grpSpPr bwMode="auto">
          <a:xfrm>
            <a:off x="7040563" y="1323975"/>
            <a:ext cx="544512" cy="2686050"/>
            <a:chOff x="7039935" y="1323546"/>
            <a:chExt cx="545047" cy="2686559"/>
          </a:xfrm>
        </p:grpSpPr>
        <p:grpSp>
          <p:nvGrpSpPr>
            <p:cNvPr id="32799" name="组合 32"/>
            <p:cNvGrpSpPr/>
            <p:nvPr/>
          </p:nvGrpSpPr>
          <p:grpSpPr bwMode="auto">
            <a:xfrm>
              <a:off x="7145347" y="1748490"/>
              <a:ext cx="288032" cy="1960809"/>
              <a:chOff x="6588224" y="1953828"/>
              <a:chExt cx="288032" cy="1960809"/>
            </a:xfrm>
          </p:grpSpPr>
          <p:sp>
            <p:nvSpPr>
              <p:cNvPr id="28" name="矩形 27"/>
              <p:cNvSpPr/>
              <p:nvPr/>
            </p:nvSpPr>
            <p:spPr>
              <a:xfrm>
                <a:off x="6587689" y="1954415"/>
                <a:ext cx="289209" cy="19609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9" name="矩形 28"/>
              <p:cNvSpPr/>
              <p:nvPr/>
            </p:nvSpPr>
            <p:spPr>
              <a:xfrm>
                <a:off x="6587689" y="2540314"/>
                <a:ext cx="289209" cy="13750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800" name="TextBox 38"/>
            <p:cNvSpPr txBox="1">
              <a:spLocks noChangeArrowheads="1"/>
            </p:cNvSpPr>
            <p:nvPr/>
          </p:nvSpPr>
          <p:spPr bwMode="auto">
            <a:xfrm>
              <a:off x="7041243" y="132354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73%</a:t>
              </a:r>
              <a:endParaRPr lang="zh-CN" altLang="en-US" sz="1400" b="1">
                <a:latin typeface="Arial" panose="020B0604020202020204" pitchFamily="34" charset="0"/>
                <a:cs typeface="Arial" panose="020B0604020202020204" pitchFamily="34" charset="0"/>
              </a:endParaRPr>
            </a:p>
          </p:txBody>
        </p:sp>
        <p:sp>
          <p:nvSpPr>
            <p:cNvPr id="32801" name="TextBox 43"/>
            <p:cNvSpPr txBox="1">
              <a:spLocks noChangeArrowheads="1"/>
            </p:cNvSpPr>
            <p:nvPr/>
          </p:nvSpPr>
          <p:spPr bwMode="auto">
            <a:xfrm>
              <a:off x="7039935"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2012</a:t>
              </a:r>
              <a:endParaRPr lang="zh-CN" altLang="en-US" sz="1100">
                <a:latin typeface="Arial" panose="020B0604020202020204" pitchFamily="34" charset="0"/>
                <a:cs typeface="Arial" panose="020B0604020202020204" pitchFamily="34" charset="0"/>
              </a:endParaRPr>
            </a:p>
          </p:txBody>
        </p:sp>
      </p:grpSp>
      <p:grpSp>
        <p:nvGrpSpPr>
          <p:cNvPr id="7" name="组合 6"/>
          <p:cNvGrpSpPr/>
          <p:nvPr/>
        </p:nvGrpSpPr>
        <p:grpSpPr bwMode="auto">
          <a:xfrm>
            <a:off x="6373813" y="2627313"/>
            <a:ext cx="542925" cy="1382712"/>
            <a:chOff x="6373506" y="2627905"/>
            <a:chExt cx="543739" cy="1382200"/>
          </a:xfrm>
        </p:grpSpPr>
        <p:grpSp>
          <p:nvGrpSpPr>
            <p:cNvPr id="32794" name="组合 24"/>
            <p:cNvGrpSpPr/>
            <p:nvPr/>
          </p:nvGrpSpPr>
          <p:grpSpPr bwMode="auto">
            <a:xfrm>
              <a:off x="6478334" y="2953948"/>
              <a:ext cx="288032" cy="755350"/>
              <a:chOff x="4633763" y="3024242"/>
              <a:chExt cx="288032" cy="890394"/>
            </a:xfrm>
          </p:grpSpPr>
          <p:sp>
            <p:nvSpPr>
              <p:cNvPr id="26" name="矩形 25"/>
              <p:cNvSpPr/>
              <p:nvPr/>
            </p:nvSpPr>
            <p:spPr>
              <a:xfrm>
                <a:off x="4633867" y="3023385"/>
                <a:ext cx="287768" cy="8904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7" name="矩形 26"/>
              <p:cNvSpPr/>
              <p:nvPr/>
            </p:nvSpPr>
            <p:spPr>
              <a:xfrm>
                <a:off x="4633867" y="3352615"/>
                <a:ext cx="287768" cy="5611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795" name="TextBox 40"/>
            <p:cNvSpPr txBox="1">
              <a:spLocks noChangeArrowheads="1"/>
            </p:cNvSpPr>
            <p:nvPr/>
          </p:nvSpPr>
          <p:spPr bwMode="auto">
            <a:xfrm>
              <a:off x="6373506" y="262790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60%</a:t>
              </a:r>
              <a:endParaRPr lang="zh-CN" altLang="en-US" sz="1400" b="1">
                <a:latin typeface="Arial" panose="020B0604020202020204" pitchFamily="34" charset="0"/>
                <a:cs typeface="Arial" panose="020B0604020202020204" pitchFamily="34" charset="0"/>
              </a:endParaRPr>
            </a:p>
          </p:txBody>
        </p:sp>
        <p:sp>
          <p:nvSpPr>
            <p:cNvPr id="32796" name="TextBox 44"/>
            <p:cNvSpPr txBox="1">
              <a:spLocks noChangeArrowheads="1"/>
            </p:cNvSpPr>
            <p:nvPr/>
          </p:nvSpPr>
          <p:spPr bwMode="auto">
            <a:xfrm>
              <a:off x="6384072"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2011</a:t>
              </a:r>
              <a:endParaRPr lang="zh-CN" altLang="en-US" sz="1100">
                <a:latin typeface="Arial" panose="020B0604020202020204" pitchFamily="34" charset="0"/>
                <a:cs typeface="Arial" panose="020B0604020202020204" pitchFamily="34" charset="0"/>
              </a:endParaRPr>
            </a:p>
          </p:txBody>
        </p:sp>
      </p:grpSp>
      <p:grpSp>
        <p:nvGrpSpPr>
          <p:cNvPr id="6" name="组合 5"/>
          <p:cNvGrpSpPr/>
          <p:nvPr/>
        </p:nvGrpSpPr>
        <p:grpSpPr bwMode="auto">
          <a:xfrm>
            <a:off x="5705475" y="1177925"/>
            <a:ext cx="569913" cy="2832100"/>
            <a:chOff x="5705909" y="1178651"/>
            <a:chExt cx="569103" cy="2831454"/>
          </a:xfrm>
        </p:grpSpPr>
        <p:grpSp>
          <p:nvGrpSpPr>
            <p:cNvPr id="32789" name="组合 23"/>
            <p:cNvGrpSpPr/>
            <p:nvPr/>
          </p:nvGrpSpPr>
          <p:grpSpPr bwMode="auto">
            <a:xfrm>
              <a:off x="5811321" y="1502812"/>
              <a:ext cx="288032" cy="2206487"/>
              <a:chOff x="5220072" y="1708150"/>
              <a:chExt cx="288032" cy="2206487"/>
            </a:xfrm>
          </p:grpSpPr>
          <p:sp>
            <p:nvSpPr>
              <p:cNvPr id="22" name="矩形 21"/>
              <p:cNvSpPr/>
              <p:nvPr/>
            </p:nvSpPr>
            <p:spPr>
              <a:xfrm>
                <a:off x="5219286" y="1707765"/>
                <a:ext cx="288514" cy="22061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3" name="矩形 22"/>
              <p:cNvSpPr/>
              <p:nvPr/>
            </p:nvSpPr>
            <p:spPr>
              <a:xfrm>
                <a:off x="5219286" y="2366428"/>
                <a:ext cx="288514" cy="15474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790" name="TextBox 37"/>
            <p:cNvSpPr txBox="1">
              <a:spLocks noChangeArrowheads="1"/>
            </p:cNvSpPr>
            <p:nvPr/>
          </p:nvSpPr>
          <p:spPr bwMode="auto">
            <a:xfrm>
              <a:off x="5731273" y="117865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78%</a:t>
              </a:r>
              <a:endParaRPr lang="zh-CN" altLang="en-US" sz="1400" b="1">
                <a:latin typeface="Arial" panose="020B0604020202020204" pitchFamily="34" charset="0"/>
                <a:cs typeface="Arial" panose="020B0604020202020204" pitchFamily="34" charset="0"/>
              </a:endParaRPr>
            </a:p>
          </p:txBody>
        </p:sp>
        <p:sp>
          <p:nvSpPr>
            <p:cNvPr id="32791" name="TextBox 45"/>
            <p:cNvSpPr txBox="1">
              <a:spLocks noChangeArrowheads="1"/>
            </p:cNvSpPr>
            <p:nvPr/>
          </p:nvSpPr>
          <p:spPr bwMode="auto">
            <a:xfrm>
              <a:off x="57059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2010</a:t>
              </a:r>
              <a:endParaRPr lang="zh-CN" altLang="en-US" sz="1100">
                <a:latin typeface="Arial" panose="020B0604020202020204" pitchFamily="34" charset="0"/>
                <a:cs typeface="Arial" panose="020B0604020202020204" pitchFamily="34" charset="0"/>
              </a:endParaRPr>
            </a:p>
          </p:txBody>
        </p:sp>
      </p:grpSp>
      <p:grpSp>
        <p:nvGrpSpPr>
          <p:cNvPr id="5" name="组合 4"/>
          <p:cNvGrpSpPr/>
          <p:nvPr/>
        </p:nvGrpSpPr>
        <p:grpSpPr bwMode="auto">
          <a:xfrm>
            <a:off x="5027613" y="2420938"/>
            <a:ext cx="544512" cy="1589087"/>
            <a:chOff x="5028329" y="2421117"/>
            <a:chExt cx="543739" cy="1588988"/>
          </a:xfrm>
        </p:grpSpPr>
        <p:grpSp>
          <p:nvGrpSpPr>
            <p:cNvPr id="32784" name="组合 9"/>
            <p:cNvGrpSpPr/>
            <p:nvPr/>
          </p:nvGrpSpPr>
          <p:grpSpPr bwMode="auto">
            <a:xfrm>
              <a:off x="5144307" y="2818904"/>
              <a:ext cx="288032" cy="890394"/>
              <a:chOff x="4633763" y="3024242"/>
              <a:chExt cx="288032" cy="890394"/>
            </a:xfrm>
          </p:grpSpPr>
          <p:sp>
            <p:nvSpPr>
              <p:cNvPr id="20" name="矩形 19"/>
              <p:cNvSpPr/>
              <p:nvPr/>
            </p:nvSpPr>
            <p:spPr>
              <a:xfrm>
                <a:off x="4633507" y="3024892"/>
                <a:ext cx="288515" cy="8905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1" name="矩形 20"/>
              <p:cNvSpPr/>
              <p:nvPr/>
            </p:nvSpPr>
            <p:spPr>
              <a:xfrm>
                <a:off x="4633507" y="3555084"/>
                <a:ext cx="288515" cy="3603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785" name="TextBox 36"/>
            <p:cNvSpPr txBox="1">
              <a:spLocks noChangeArrowheads="1"/>
            </p:cNvSpPr>
            <p:nvPr/>
          </p:nvSpPr>
          <p:spPr bwMode="auto">
            <a:xfrm>
              <a:off x="5028329" y="242111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40%</a:t>
              </a:r>
              <a:endParaRPr lang="zh-CN" altLang="en-US" sz="1400" b="1">
                <a:latin typeface="Arial" panose="020B0604020202020204" pitchFamily="34" charset="0"/>
                <a:cs typeface="Arial" panose="020B0604020202020204" pitchFamily="34" charset="0"/>
              </a:endParaRPr>
            </a:p>
          </p:txBody>
        </p:sp>
        <p:sp>
          <p:nvSpPr>
            <p:cNvPr id="32786" name="TextBox 46"/>
            <p:cNvSpPr txBox="1">
              <a:spLocks noChangeArrowheads="1"/>
            </p:cNvSpPr>
            <p:nvPr/>
          </p:nvSpPr>
          <p:spPr bwMode="auto">
            <a:xfrm>
              <a:off x="5038896"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2009</a:t>
              </a:r>
              <a:endParaRPr lang="zh-CN" altLang="en-US" sz="1100">
                <a:latin typeface="Arial" panose="020B0604020202020204" pitchFamily="34" charset="0"/>
                <a:cs typeface="Arial" panose="020B0604020202020204" pitchFamily="34" charset="0"/>
              </a:endParaRPr>
            </a:p>
          </p:txBody>
        </p:sp>
      </p:grpSp>
      <p:grpSp>
        <p:nvGrpSpPr>
          <p:cNvPr id="4" name="组合 3"/>
          <p:cNvGrpSpPr/>
          <p:nvPr/>
        </p:nvGrpSpPr>
        <p:grpSpPr bwMode="auto">
          <a:xfrm>
            <a:off x="4375150" y="1609725"/>
            <a:ext cx="552450" cy="2400300"/>
            <a:chOff x="4375011" y="1609021"/>
            <a:chExt cx="552346" cy="2401084"/>
          </a:xfrm>
        </p:grpSpPr>
        <p:grpSp>
          <p:nvGrpSpPr>
            <p:cNvPr id="32779" name="组合 15"/>
            <p:cNvGrpSpPr/>
            <p:nvPr/>
          </p:nvGrpSpPr>
          <p:grpSpPr bwMode="auto">
            <a:xfrm>
              <a:off x="4477295" y="1928510"/>
              <a:ext cx="288032" cy="1780788"/>
              <a:chOff x="3901231" y="2133848"/>
              <a:chExt cx="288032" cy="1780788"/>
            </a:xfrm>
          </p:grpSpPr>
          <p:sp>
            <p:nvSpPr>
              <p:cNvPr id="19" name="矩形 18"/>
              <p:cNvSpPr/>
              <p:nvPr/>
            </p:nvSpPr>
            <p:spPr>
              <a:xfrm>
                <a:off x="3900528" y="2133551"/>
                <a:ext cx="288871" cy="1781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 name="矩形 8"/>
              <p:cNvSpPr/>
              <p:nvPr/>
            </p:nvSpPr>
            <p:spPr>
              <a:xfrm>
                <a:off x="3900528" y="2960908"/>
                <a:ext cx="288871" cy="9543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780" name="TextBox 41"/>
            <p:cNvSpPr txBox="1">
              <a:spLocks noChangeArrowheads="1"/>
            </p:cNvSpPr>
            <p:nvPr/>
          </p:nvSpPr>
          <p:spPr bwMode="auto">
            <a:xfrm>
              <a:off x="4383618" y="160902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51%</a:t>
              </a:r>
              <a:endParaRPr lang="zh-CN" altLang="en-US" sz="1400" b="1">
                <a:latin typeface="Arial" panose="020B0604020202020204" pitchFamily="34" charset="0"/>
                <a:cs typeface="Arial" panose="020B0604020202020204" pitchFamily="34" charset="0"/>
              </a:endParaRPr>
            </a:p>
          </p:txBody>
        </p:sp>
        <p:sp>
          <p:nvSpPr>
            <p:cNvPr id="32781" name="TextBox 47"/>
            <p:cNvSpPr txBox="1">
              <a:spLocks noChangeArrowheads="1"/>
            </p:cNvSpPr>
            <p:nvPr/>
          </p:nvSpPr>
          <p:spPr bwMode="auto">
            <a:xfrm>
              <a:off x="4375011"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2008</a:t>
              </a:r>
              <a:endParaRPr lang="zh-CN" altLang="en-US" sz="1100">
                <a:latin typeface="Arial" panose="020B0604020202020204" pitchFamily="34" charset="0"/>
                <a:cs typeface="Arial" panose="020B0604020202020204" pitchFamily="34" charset="0"/>
              </a:endParaRPr>
            </a:p>
          </p:txBody>
        </p:sp>
      </p:grpSp>
      <p:sp>
        <p:nvSpPr>
          <p:cNvPr id="32778" name="TextBox 4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4" fill="hold"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110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nodeType="withEffect">
                                  <p:stCondLst>
                                    <p:cond delay="120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nodeType="withEffect">
                                  <p:stCondLst>
                                    <p:cond delay="1300"/>
                                  </p:stCondLst>
                                  <p:childTnLst>
                                    <p:set>
                                      <p:cBhvr>
                                        <p:cTn id="27" dur="1" fill="hold">
                                          <p:stCondLst>
                                            <p:cond delay="0"/>
                                          </p:stCondLst>
                                        </p:cTn>
                                        <p:tgtEl>
                                          <p:spTgt spid="34"/>
                                        </p:tgtEl>
                                        <p:attrNameLst>
                                          <p:attrName>style.visibility</p:attrName>
                                        </p:attrNameLst>
                                      </p:cBhvr>
                                      <p:to>
                                        <p:strVal val="visible"/>
                                      </p:to>
                                    </p:set>
                                    <p:animEffect transition="in" filter="wipe(down)">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bwMode="auto">
          <a:xfrm>
            <a:off x="1362075" y="1131888"/>
            <a:ext cx="1606550" cy="1614487"/>
            <a:chOff x="1000967" y="1132110"/>
            <a:chExt cx="1753808" cy="1761834"/>
          </a:xfrm>
        </p:grpSpPr>
        <p:sp>
          <p:nvSpPr>
            <p:cNvPr id="4" name="圆角矩形 3"/>
            <p:cNvSpPr/>
            <p:nvPr/>
          </p:nvSpPr>
          <p:spPr>
            <a:xfrm>
              <a:off x="1000967"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3845" name="组合 23"/>
            <p:cNvGrpSpPr/>
            <p:nvPr/>
          </p:nvGrpSpPr>
          <p:grpSpPr bwMode="auto">
            <a:xfrm>
              <a:off x="1187656" y="1322813"/>
              <a:ext cx="1380430" cy="1380428"/>
              <a:chOff x="1807271" y="1481008"/>
              <a:chExt cx="1380430" cy="1380428"/>
            </a:xfrm>
          </p:grpSpPr>
          <p:grpSp>
            <p:nvGrpSpPr>
              <p:cNvPr id="33846" name="组合 5"/>
              <p:cNvGrpSpPr/>
              <p:nvPr/>
            </p:nvGrpSpPr>
            <p:grpSpPr bwMode="auto">
              <a:xfrm>
                <a:off x="1807271" y="1481008"/>
                <a:ext cx="1380430" cy="1380428"/>
                <a:chOff x="1517429" y="1098927"/>
                <a:chExt cx="2034427" cy="2034424"/>
              </a:xfrm>
            </p:grpSpPr>
            <p:sp>
              <p:nvSpPr>
                <p:cNvPr id="2" name="椭圆 1"/>
                <p:cNvSpPr/>
                <p:nvPr/>
              </p:nvSpPr>
              <p:spPr>
                <a:xfrm>
                  <a:off x="1710610" y="1292108"/>
                  <a:ext cx="1648065" cy="1648062"/>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空心弧 2"/>
                <p:cNvSpPr/>
                <p:nvPr/>
              </p:nvSpPr>
              <p:spPr>
                <a:xfrm>
                  <a:off x="1518130" y="1098720"/>
                  <a:ext cx="2033022" cy="2034839"/>
                </a:xfrm>
                <a:prstGeom prst="blockArc">
                  <a:avLst>
                    <a:gd name="adj1" fmla="val 15994935"/>
                    <a:gd name="adj2" fmla="val 12431360"/>
                    <a:gd name="adj3" fmla="val 9412"/>
                  </a:avLst>
                </a:prstGeom>
                <a:gradFill flip="none" rotWithShape="1">
                  <a:gsLst>
                    <a:gs pos="0">
                      <a:srgbClr val="A20000"/>
                    </a:gs>
                    <a:gs pos="65000">
                      <a:srgbClr val="C00000"/>
                    </a:gs>
                    <a:gs pos="100000">
                      <a:srgbClr val="FF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41015" name="TextBox 6"/>
              <p:cNvSpPr txBox="1">
                <a:spLocks noChangeArrowheads="1"/>
              </p:cNvSpPr>
              <p:nvPr/>
            </p:nvSpPr>
            <p:spPr bwMode="auto">
              <a:xfrm>
                <a:off x="2268728" y="1986723"/>
                <a:ext cx="646414" cy="36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a:solidFill>
                      <a:srgbClr val="C00000"/>
                    </a:solidFill>
                    <a:latin typeface="Arial" panose="020B0604020202020204" pitchFamily="34" charset="0"/>
                    <a:cs typeface="Arial" panose="020B0604020202020204" pitchFamily="34" charset="0"/>
                  </a:rPr>
                  <a:t>81%</a:t>
                </a:r>
                <a:endParaRPr lang="zh-CN" altLang="en-US" sz="1350" b="1">
                  <a:solidFill>
                    <a:srgbClr val="C00000"/>
                  </a:solidFill>
                  <a:latin typeface="Arial" panose="020B0604020202020204" pitchFamily="34" charset="0"/>
                  <a:cs typeface="Arial" panose="020B0604020202020204" pitchFamily="34" charset="0"/>
                </a:endParaRPr>
              </a:p>
            </p:txBody>
          </p:sp>
        </p:grpSp>
      </p:grpSp>
      <p:grpSp>
        <p:nvGrpSpPr>
          <p:cNvPr id="8" name="组合 7"/>
          <p:cNvGrpSpPr/>
          <p:nvPr/>
        </p:nvGrpSpPr>
        <p:grpSpPr bwMode="auto">
          <a:xfrm>
            <a:off x="3719513" y="1131888"/>
            <a:ext cx="1606550" cy="1614487"/>
            <a:chOff x="3524248" y="1132110"/>
            <a:chExt cx="1753808" cy="1761834"/>
          </a:xfrm>
        </p:grpSpPr>
        <p:sp>
          <p:nvSpPr>
            <p:cNvPr id="57" name="圆角矩形 56"/>
            <p:cNvSpPr/>
            <p:nvPr/>
          </p:nvSpPr>
          <p:spPr>
            <a:xfrm>
              <a:off x="3524248"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3835" name="组合 22"/>
            <p:cNvGrpSpPr/>
            <p:nvPr/>
          </p:nvGrpSpPr>
          <p:grpSpPr bwMode="auto">
            <a:xfrm>
              <a:off x="3710937" y="1322813"/>
              <a:ext cx="1380430" cy="1380428"/>
              <a:chOff x="3737669" y="1481008"/>
              <a:chExt cx="1380430" cy="1380428"/>
            </a:xfrm>
          </p:grpSpPr>
          <p:grpSp>
            <p:nvGrpSpPr>
              <p:cNvPr id="33836" name="组合 16"/>
              <p:cNvGrpSpPr/>
              <p:nvPr/>
            </p:nvGrpSpPr>
            <p:grpSpPr bwMode="auto">
              <a:xfrm>
                <a:off x="3737669" y="1481008"/>
                <a:ext cx="1380430" cy="1380428"/>
                <a:chOff x="1517429" y="1098927"/>
                <a:chExt cx="2034427" cy="2034424"/>
              </a:xfrm>
            </p:grpSpPr>
            <p:sp>
              <p:nvSpPr>
                <p:cNvPr id="18" name="椭圆 17"/>
                <p:cNvSpPr/>
                <p:nvPr/>
              </p:nvSpPr>
              <p:spPr>
                <a:xfrm>
                  <a:off x="1711846" y="1293344"/>
                  <a:ext cx="1645592" cy="1645589"/>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 name="空心弧 18"/>
                <p:cNvSpPr/>
                <p:nvPr/>
              </p:nvSpPr>
              <p:spPr>
                <a:xfrm>
                  <a:off x="1518130" y="1098720"/>
                  <a:ext cx="2033022" cy="2034839"/>
                </a:xfrm>
                <a:prstGeom prst="blockArc">
                  <a:avLst>
                    <a:gd name="adj1" fmla="val 15994935"/>
                    <a:gd name="adj2" fmla="val 11309210"/>
                    <a:gd name="adj3" fmla="val 9660"/>
                  </a:avLst>
                </a:prstGeom>
                <a:gradFill>
                  <a:gsLst>
                    <a:gs pos="0">
                      <a:schemeClr val="tx1">
                        <a:lumMod val="65000"/>
                        <a:lumOff val="35000"/>
                      </a:schemeClr>
                    </a:gs>
                    <a:gs pos="65000">
                      <a:schemeClr val="bg1">
                        <a:lumMod val="65000"/>
                      </a:schemeClr>
                    </a:gs>
                    <a:gs pos="100000">
                      <a:schemeClr val="bg1">
                        <a:lumMod val="8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15" name="TextBox 14"/>
              <p:cNvSpPr txBox="1"/>
              <p:nvPr/>
            </p:nvSpPr>
            <p:spPr>
              <a:xfrm>
                <a:off x="4105543" y="1986723"/>
                <a:ext cx="644680" cy="368997"/>
              </a:xfrm>
              <a:prstGeom prst="rect">
                <a:avLst/>
              </a:prstGeom>
              <a:noFill/>
            </p:spPr>
            <p:txBody>
              <a:bodyPr wrap="none">
                <a:spAutoFit/>
              </a:bodyPr>
              <a:lstStyle/>
              <a:p>
                <a:pPr eaLnBrk="1" fontAlgn="auto" hangingPunct="1">
                  <a:spcBef>
                    <a:spcPts val="0"/>
                  </a:spcBef>
                  <a:spcAft>
                    <a:spcPts val="0"/>
                  </a:spcAft>
                  <a:defRPr/>
                </a:pPr>
                <a:r>
                  <a:rPr lang="en-US" altLang="zh-CN" sz="1350" b="1" dirty="0">
                    <a:solidFill>
                      <a:schemeClr val="tx1">
                        <a:lumMod val="50000"/>
                        <a:lumOff val="50000"/>
                      </a:schemeClr>
                    </a:solidFill>
                    <a:latin typeface="Arial" panose="020B0604020202020204" pitchFamily="34" charset="0"/>
                    <a:ea typeface="+mn-ea"/>
                    <a:cs typeface="Arial" panose="020B0604020202020204" pitchFamily="34" charset="0"/>
                  </a:rPr>
                  <a:t>72%</a:t>
                </a:r>
                <a:endParaRPr lang="zh-CN" altLang="en-US" sz="1350" b="1"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grpSp>
        <p:nvGrpSpPr>
          <p:cNvPr id="9" name="组合 8"/>
          <p:cNvGrpSpPr/>
          <p:nvPr/>
        </p:nvGrpSpPr>
        <p:grpSpPr bwMode="auto">
          <a:xfrm>
            <a:off x="6078538" y="1131888"/>
            <a:ext cx="1606550" cy="1614487"/>
            <a:chOff x="6047529" y="1132110"/>
            <a:chExt cx="1753808" cy="1761834"/>
          </a:xfrm>
        </p:grpSpPr>
        <p:sp>
          <p:nvSpPr>
            <p:cNvPr id="58" name="圆角矩形 57"/>
            <p:cNvSpPr/>
            <p:nvPr/>
          </p:nvSpPr>
          <p:spPr>
            <a:xfrm>
              <a:off x="6047529"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3825" name="组合 13"/>
            <p:cNvGrpSpPr/>
            <p:nvPr/>
          </p:nvGrpSpPr>
          <p:grpSpPr bwMode="auto">
            <a:xfrm>
              <a:off x="6234218" y="1322813"/>
              <a:ext cx="1380430" cy="1380428"/>
              <a:chOff x="5668067" y="1481008"/>
              <a:chExt cx="1380430" cy="1380428"/>
            </a:xfrm>
          </p:grpSpPr>
          <p:grpSp>
            <p:nvGrpSpPr>
              <p:cNvPr id="33826" name="组合 19"/>
              <p:cNvGrpSpPr/>
              <p:nvPr/>
            </p:nvGrpSpPr>
            <p:grpSpPr bwMode="auto">
              <a:xfrm>
                <a:off x="5668067" y="1481008"/>
                <a:ext cx="1380430" cy="1380428"/>
                <a:chOff x="1517429" y="1098927"/>
                <a:chExt cx="2034427" cy="2034424"/>
              </a:xfrm>
            </p:grpSpPr>
            <p:sp>
              <p:nvSpPr>
                <p:cNvPr id="21" name="椭圆 20"/>
                <p:cNvSpPr/>
                <p:nvPr/>
              </p:nvSpPr>
              <p:spPr>
                <a:xfrm>
                  <a:off x="1706783" y="1288279"/>
                  <a:ext cx="1655720" cy="1655720"/>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空心弧 21"/>
                <p:cNvSpPr/>
                <p:nvPr/>
              </p:nvSpPr>
              <p:spPr>
                <a:xfrm>
                  <a:off x="1518130" y="1098720"/>
                  <a:ext cx="2033022" cy="2034839"/>
                </a:xfrm>
                <a:prstGeom prst="blockArc">
                  <a:avLst>
                    <a:gd name="adj1" fmla="val 15994935"/>
                    <a:gd name="adj2" fmla="val 7695754"/>
                    <a:gd name="adj3" fmla="val 9249"/>
                  </a:avLst>
                </a:prstGeom>
                <a:gradFill>
                  <a:gsLst>
                    <a:gs pos="0">
                      <a:schemeClr val="tx1">
                        <a:lumMod val="65000"/>
                        <a:lumOff val="35000"/>
                      </a:schemeClr>
                    </a:gs>
                    <a:gs pos="65000">
                      <a:schemeClr val="bg1">
                        <a:lumMod val="65000"/>
                      </a:schemeClr>
                    </a:gs>
                    <a:gs pos="100000">
                      <a:schemeClr val="bg1">
                        <a:lumMod val="8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16" name="TextBox 15"/>
              <p:cNvSpPr txBox="1"/>
              <p:nvPr/>
            </p:nvSpPr>
            <p:spPr>
              <a:xfrm>
                <a:off x="6035941" y="1986723"/>
                <a:ext cx="644680" cy="368997"/>
              </a:xfrm>
              <a:prstGeom prst="rect">
                <a:avLst/>
              </a:prstGeom>
              <a:noFill/>
            </p:spPr>
            <p:txBody>
              <a:bodyPr wrap="none">
                <a:spAutoFit/>
              </a:bodyPr>
              <a:lstStyle/>
              <a:p>
                <a:pPr eaLnBrk="1" fontAlgn="auto" hangingPunct="1">
                  <a:spcBef>
                    <a:spcPts val="0"/>
                  </a:spcBef>
                  <a:spcAft>
                    <a:spcPts val="0"/>
                  </a:spcAft>
                  <a:defRPr/>
                </a:pPr>
                <a:r>
                  <a:rPr lang="en-US" altLang="zh-CN" sz="1350" b="1" dirty="0">
                    <a:solidFill>
                      <a:schemeClr val="tx1">
                        <a:lumMod val="50000"/>
                        <a:lumOff val="50000"/>
                      </a:schemeClr>
                    </a:solidFill>
                    <a:latin typeface="Arial" panose="020B0604020202020204" pitchFamily="34" charset="0"/>
                    <a:ea typeface="+mn-ea"/>
                    <a:cs typeface="Arial" panose="020B0604020202020204" pitchFamily="34" charset="0"/>
                  </a:rPr>
                  <a:t>63%</a:t>
                </a:r>
                <a:endParaRPr lang="zh-CN" altLang="en-US" sz="1350" b="1"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grpSp>
        <p:nvGrpSpPr>
          <p:cNvPr id="44" name="组合 43"/>
          <p:cNvGrpSpPr/>
          <p:nvPr/>
        </p:nvGrpSpPr>
        <p:grpSpPr bwMode="auto">
          <a:xfrm>
            <a:off x="1116013" y="3068638"/>
            <a:ext cx="2109787" cy="1036637"/>
            <a:chOff x="1249046" y="3286879"/>
            <a:chExt cx="2208601" cy="1037006"/>
          </a:xfrm>
        </p:grpSpPr>
        <p:sp>
          <p:nvSpPr>
            <p:cNvPr id="33815" name="TextBox 44"/>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46" name="矩形 45"/>
            <p:cNvSpPr/>
            <p:nvPr/>
          </p:nvSpPr>
          <p:spPr>
            <a:xfrm>
              <a:off x="1445145" y="3553674"/>
              <a:ext cx="2012502"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3817" name="组合 46"/>
            <p:cNvGrpSpPr/>
            <p:nvPr/>
          </p:nvGrpSpPr>
          <p:grpSpPr bwMode="auto">
            <a:xfrm>
              <a:off x="1249046" y="3377778"/>
              <a:ext cx="156756" cy="156756"/>
              <a:chOff x="5308985" y="532629"/>
              <a:chExt cx="156756" cy="156756"/>
            </a:xfrm>
          </p:grpSpPr>
          <p:sp>
            <p:nvSpPr>
              <p:cNvPr id="48" name="圆角矩形 4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9" name="等腰三角形 48"/>
              <p:cNvSpPr/>
              <p:nvPr/>
            </p:nvSpPr>
            <p:spPr>
              <a:xfrm rot="5400000">
                <a:off x="5360888" y="587593"/>
                <a:ext cx="52406" cy="4653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59" name="组合 58"/>
          <p:cNvGrpSpPr/>
          <p:nvPr/>
        </p:nvGrpSpPr>
        <p:grpSpPr bwMode="auto">
          <a:xfrm>
            <a:off x="3363913" y="3068638"/>
            <a:ext cx="2109787" cy="1036637"/>
            <a:chOff x="1249046" y="3286879"/>
            <a:chExt cx="2208601" cy="1037006"/>
          </a:xfrm>
        </p:grpSpPr>
        <p:sp>
          <p:nvSpPr>
            <p:cNvPr id="33808" name="TextBox 59"/>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61" name="矩形 60"/>
            <p:cNvSpPr/>
            <p:nvPr/>
          </p:nvSpPr>
          <p:spPr>
            <a:xfrm>
              <a:off x="1445145" y="3553674"/>
              <a:ext cx="2012502"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3810" name="组合 61"/>
            <p:cNvGrpSpPr/>
            <p:nvPr/>
          </p:nvGrpSpPr>
          <p:grpSpPr bwMode="auto">
            <a:xfrm>
              <a:off x="1249046" y="3377778"/>
              <a:ext cx="156756" cy="156756"/>
              <a:chOff x="5308985" y="532629"/>
              <a:chExt cx="156756" cy="156756"/>
            </a:xfrm>
          </p:grpSpPr>
          <p:sp>
            <p:nvSpPr>
              <p:cNvPr id="63" name="圆角矩形 6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4" name="等腰三角形 63"/>
              <p:cNvSpPr/>
              <p:nvPr/>
            </p:nvSpPr>
            <p:spPr>
              <a:xfrm rot="5400000">
                <a:off x="5360888" y="587593"/>
                <a:ext cx="52406" cy="4653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65" name="组合 64"/>
          <p:cNvGrpSpPr/>
          <p:nvPr/>
        </p:nvGrpSpPr>
        <p:grpSpPr bwMode="auto">
          <a:xfrm>
            <a:off x="5905500" y="3068638"/>
            <a:ext cx="2111375" cy="1036637"/>
            <a:chOff x="1249046" y="3286879"/>
            <a:chExt cx="2208601" cy="1037006"/>
          </a:xfrm>
        </p:grpSpPr>
        <p:sp>
          <p:nvSpPr>
            <p:cNvPr id="33801" name="TextBox 65"/>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67" name="矩形 66"/>
            <p:cNvSpPr/>
            <p:nvPr/>
          </p:nvSpPr>
          <p:spPr>
            <a:xfrm>
              <a:off x="1444997" y="3553674"/>
              <a:ext cx="2012650"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3803" name="组合 67"/>
            <p:cNvGrpSpPr/>
            <p:nvPr/>
          </p:nvGrpSpPr>
          <p:grpSpPr bwMode="auto">
            <a:xfrm>
              <a:off x="1249046" y="3377778"/>
              <a:ext cx="156756" cy="156756"/>
              <a:chOff x="5308985" y="532629"/>
              <a:chExt cx="156756" cy="156756"/>
            </a:xfrm>
          </p:grpSpPr>
          <p:sp>
            <p:nvSpPr>
              <p:cNvPr id="69" name="圆角矩形 6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0" name="等腰三角形 69"/>
              <p:cNvSpPr/>
              <p:nvPr/>
            </p:nvSpPr>
            <p:spPr>
              <a:xfrm rot="5400000">
                <a:off x="5360831" y="587610"/>
                <a:ext cx="52406" cy="4649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sp>
        <p:nvSpPr>
          <p:cNvPr id="33800" name="TextBox 40"/>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12" presetClass="entr" presetSubtype="1" fill="hold" nodeType="withEffect">
                                  <p:stCondLst>
                                    <p:cond delay="50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500"/>
                                        <p:tgtEl>
                                          <p:spTgt spid="44"/>
                                        </p:tgtEl>
                                        <p:attrNameLst>
                                          <p:attrName>ppt_y</p:attrName>
                                        </p:attrNameLst>
                                      </p:cBhvr>
                                      <p:tavLst>
                                        <p:tav tm="0">
                                          <p:val>
                                            <p:strVal val="#ppt_y-#ppt_h*1.125000"/>
                                          </p:val>
                                        </p:tav>
                                        <p:tav tm="100000">
                                          <p:val>
                                            <p:strVal val="#ppt_y"/>
                                          </p:val>
                                        </p:tav>
                                      </p:tavLst>
                                    </p:anim>
                                    <p:animEffect transition="in" filter="wipe(down)">
                                      <p:cBhvr>
                                        <p:cTn id="23" dur="500"/>
                                        <p:tgtEl>
                                          <p:spTgt spid="44"/>
                                        </p:tgtEl>
                                      </p:cBhvr>
                                    </p:animEffect>
                                  </p:childTnLst>
                                </p:cTn>
                              </p:par>
                              <p:par>
                                <p:cTn id="24" presetID="12" presetClass="entr" presetSubtype="1" fill="hold" nodeType="withEffect">
                                  <p:stCondLst>
                                    <p:cond delay="500"/>
                                  </p:stCondLst>
                                  <p:childTnLst>
                                    <p:set>
                                      <p:cBhvr>
                                        <p:cTn id="25" dur="1" fill="hold">
                                          <p:stCondLst>
                                            <p:cond delay="0"/>
                                          </p:stCondLst>
                                        </p:cTn>
                                        <p:tgtEl>
                                          <p:spTgt spid="59"/>
                                        </p:tgtEl>
                                        <p:attrNameLst>
                                          <p:attrName>style.visibility</p:attrName>
                                        </p:attrNameLst>
                                      </p:cBhvr>
                                      <p:to>
                                        <p:strVal val="visible"/>
                                      </p:to>
                                    </p:set>
                                    <p:anim calcmode="lin" valueType="num">
                                      <p:cBhvr additive="base">
                                        <p:cTn id="26" dur="500"/>
                                        <p:tgtEl>
                                          <p:spTgt spid="59"/>
                                        </p:tgtEl>
                                        <p:attrNameLst>
                                          <p:attrName>ppt_y</p:attrName>
                                        </p:attrNameLst>
                                      </p:cBhvr>
                                      <p:tavLst>
                                        <p:tav tm="0">
                                          <p:val>
                                            <p:strVal val="#ppt_y-#ppt_h*1.125000"/>
                                          </p:val>
                                        </p:tav>
                                        <p:tav tm="100000">
                                          <p:val>
                                            <p:strVal val="#ppt_y"/>
                                          </p:val>
                                        </p:tav>
                                      </p:tavLst>
                                    </p:anim>
                                    <p:animEffect transition="in" filter="wipe(down)">
                                      <p:cBhvr>
                                        <p:cTn id="27" dur="500"/>
                                        <p:tgtEl>
                                          <p:spTgt spid="59"/>
                                        </p:tgtEl>
                                      </p:cBhvr>
                                    </p:animEffect>
                                  </p:childTnLst>
                                </p:cTn>
                              </p:par>
                              <p:par>
                                <p:cTn id="28" presetID="12" presetClass="entr" presetSubtype="1" fill="hold" nodeType="withEffect">
                                  <p:stCondLst>
                                    <p:cond delay="500"/>
                                  </p:stCondLst>
                                  <p:childTnLst>
                                    <p:set>
                                      <p:cBhvr>
                                        <p:cTn id="29" dur="1" fill="hold">
                                          <p:stCondLst>
                                            <p:cond delay="0"/>
                                          </p:stCondLst>
                                        </p:cTn>
                                        <p:tgtEl>
                                          <p:spTgt spid="65"/>
                                        </p:tgtEl>
                                        <p:attrNameLst>
                                          <p:attrName>style.visibility</p:attrName>
                                        </p:attrNameLst>
                                      </p:cBhvr>
                                      <p:to>
                                        <p:strVal val="visible"/>
                                      </p:to>
                                    </p:set>
                                    <p:anim calcmode="lin" valueType="num">
                                      <p:cBhvr additive="base">
                                        <p:cTn id="30" dur="500"/>
                                        <p:tgtEl>
                                          <p:spTgt spid="65"/>
                                        </p:tgtEl>
                                        <p:attrNameLst>
                                          <p:attrName>ppt_y</p:attrName>
                                        </p:attrNameLst>
                                      </p:cBhvr>
                                      <p:tavLst>
                                        <p:tav tm="0">
                                          <p:val>
                                            <p:strVal val="#ppt_y-#ppt_h*1.125000"/>
                                          </p:val>
                                        </p:tav>
                                        <p:tav tm="100000">
                                          <p:val>
                                            <p:strVal val="#ppt_y"/>
                                          </p:val>
                                        </p:tav>
                                      </p:tavLst>
                                    </p:anim>
                                    <p:animEffect transition="in" filter="wipe(down)">
                                      <p:cBhvr>
                                        <p:cTn id="3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6364" r="6364"/>
          <a:stretch>
            <a:fillRect/>
          </a:stretch>
        </p:blipFill>
        <p:spPr bwMode="auto">
          <a:xfrm>
            <a:off x="755576" y="1433795"/>
            <a:ext cx="2622516" cy="2464922"/>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bwMode="auto">
          <a:xfrm>
            <a:off x="6892925" y="790575"/>
            <a:ext cx="1651000" cy="412750"/>
            <a:chOff x="7153167" y="578048"/>
            <a:chExt cx="2210050" cy="552847"/>
          </a:xfrm>
        </p:grpSpPr>
        <p:grpSp>
          <p:nvGrpSpPr>
            <p:cNvPr id="34861" name="组合 65"/>
            <p:cNvGrpSpPr/>
            <p:nvPr/>
          </p:nvGrpSpPr>
          <p:grpSpPr bwMode="auto">
            <a:xfrm>
              <a:off x="7991848" y="900280"/>
              <a:ext cx="229708" cy="230615"/>
              <a:chOff x="6859414" y="1135410"/>
              <a:chExt cx="229708" cy="230615"/>
            </a:xfrm>
          </p:grpSpPr>
          <p:sp>
            <p:nvSpPr>
              <p:cNvPr id="34876"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8" name="Oval 84"/>
              <p:cNvSpPr>
                <a:spLocks noChangeArrowheads="1"/>
              </p:cNvSpPr>
              <p:nvPr/>
            </p:nvSpPr>
            <p:spPr bwMode="auto">
              <a:xfrm>
                <a:off x="6860127"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42046" name="Freeform 85"/>
              <p:cNvSpPr>
                <a:spLocks noEditPoints="1"/>
              </p:cNvSpPr>
              <p:nvPr/>
            </p:nvSpPr>
            <p:spPr bwMode="auto">
              <a:xfrm>
                <a:off x="6930253" y="1181035"/>
                <a:ext cx="80752" cy="123327"/>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4862" name="组合 69"/>
            <p:cNvGrpSpPr/>
            <p:nvPr/>
          </p:nvGrpSpPr>
          <p:grpSpPr bwMode="auto">
            <a:xfrm>
              <a:off x="8566219" y="900280"/>
              <a:ext cx="238787" cy="230615"/>
              <a:chOff x="7655673" y="1135410"/>
              <a:chExt cx="238787" cy="230615"/>
            </a:xfrm>
          </p:grpSpPr>
          <p:sp>
            <p:nvSpPr>
              <p:cNvPr id="34874" name="Oval 86"/>
              <p:cNvSpPr>
                <a:spLocks noChangeArrowheads="1"/>
              </p:cNvSpPr>
              <p:nvPr/>
            </p:nvSpPr>
            <p:spPr bwMode="auto">
              <a:xfrm>
                <a:off x="7655673" y="1135410"/>
                <a:ext cx="238787"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42043" name="Freeform 87"/>
              <p:cNvSpPr/>
              <p:nvPr/>
            </p:nvSpPr>
            <p:spPr bwMode="auto">
              <a:xfrm>
                <a:off x="7725905" y="1181035"/>
                <a:ext cx="114753" cy="131833"/>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4863" name="组合 72"/>
            <p:cNvGrpSpPr/>
            <p:nvPr/>
          </p:nvGrpSpPr>
          <p:grpSpPr bwMode="auto">
            <a:xfrm>
              <a:off x="7695584" y="900280"/>
              <a:ext cx="238787" cy="230615"/>
              <a:chOff x="6452659" y="1135410"/>
              <a:chExt cx="238787" cy="230615"/>
            </a:xfrm>
          </p:grpSpPr>
          <p:sp>
            <p:nvSpPr>
              <p:cNvPr id="74" name="Oval 89"/>
              <p:cNvSpPr>
                <a:spLocks noChangeArrowheads="1"/>
              </p:cNvSpPr>
              <p:nvPr/>
            </p:nvSpPr>
            <p:spPr bwMode="auto">
              <a:xfrm>
                <a:off x="6452130" y="1136381"/>
                <a:ext cx="240130"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42041" name="Freeform 90"/>
              <p:cNvSpPr>
                <a:spLocks noEditPoints="1"/>
              </p:cNvSpPr>
              <p:nvPr/>
            </p:nvSpPr>
            <p:spPr bwMode="auto">
              <a:xfrm>
                <a:off x="6530756" y="1189540"/>
                <a:ext cx="80752" cy="114822"/>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4864" name="组合 75"/>
            <p:cNvGrpSpPr/>
            <p:nvPr/>
          </p:nvGrpSpPr>
          <p:grpSpPr bwMode="auto">
            <a:xfrm>
              <a:off x="8279033" y="900280"/>
              <a:ext cx="229708" cy="230615"/>
              <a:chOff x="7257998" y="1135410"/>
              <a:chExt cx="229708" cy="230615"/>
            </a:xfrm>
          </p:grpSpPr>
          <p:sp>
            <p:nvSpPr>
              <p:cNvPr id="78" name="Oval 88"/>
              <p:cNvSpPr>
                <a:spLocks noChangeArrowheads="1"/>
              </p:cNvSpPr>
              <p:nvPr/>
            </p:nvSpPr>
            <p:spPr bwMode="auto">
              <a:xfrm>
                <a:off x="7258408"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42039" name="Freeform 91"/>
              <p:cNvSpPr/>
              <p:nvPr/>
            </p:nvSpPr>
            <p:spPr bwMode="auto">
              <a:xfrm>
                <a:off x="7320035" y="1198045"/>
                <a:ext cx="106252" cy="106317"/>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4865" name="组合 79"/>
            <p:cNvGrpSpPr/>
            <p:nvPr/>
          </p:nvGrpSpPr>
          <p:grpSpPr bwMode="auto">
            <a:xfrm>
              <a:off x="7407492" y="900280"/>
              <a:ext cx="230615" cy="230615"/>
              <a:chOff x="6054076" y="942438"/>
              <a:chExt cx="230615" cy="230615"/>
            </a:xfrm>
          </p:grpSpPr>
          <p:sp>
            <p:nvSpPr>
              <p:cNvPr id="42035" name="Freeform 92"/>
              <p:cNvSpPr>
                <a:spLocks noEditPoints="1"/>
              </p:cNvSpPr>
              <p:nvPr/>
            </p:nvSpPr>
            <p:spPr bwMode="auto">
              <a:xfrm>
                <a:off x="6107884" y="996568"/>
                <a:ext cx="131753" cy="123327"/>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2" name="Rectangle 93"/>
              <p:cNvSpPr>
                <a:spLocks noChangeArrowheads="1"/>
              </p:cNvSpPr>
              <p:nvPr/>
            </p:nvSpPr>
            <p:spPr bwMode="auto">
              <a:xfrm>
                <a:off x="6150385" y="1058231"/>
                <a:ext cx="36125" cy="36148"/>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83" name="Freeform 94"/>
              <p:cNvSpPr>
                <a:spLocks noEditPoints="1"/>
              </p:cNvSpPr>
              <p:nvPr/>
            </p:nvSpPr>
            <p:spPr bwMode="auto">
              <a:xfrm>
                <a:off x="6054757" y="943409"/>
                <a:ext cx="229505" cy="229644"/>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sp>
          <p:nvSpPr>
            <p:cNvPr id="84" name="矩形 83"/>
            <p:cNvSpPr/>
            <p:nvPr/>
          </p:nvSpPr>
          <p:spPr>
            <a:xfrm>
              <a:off x="7153167" y="578048"/>
              <a:ext cx="2210050" cy="350846"/>
            </a:xfrm>
            <a:prstGeom prst="rect">
              <a:avLst/>
            </a:prstGeom>
          </p:spPr>
          <p:txBody>
            <a:bodyPr>
              <a:spAutoFit/>
            </a:bodyPr>
            <a:lstStyle/>
            <a:p>
              <a:pPr eaLnBrk="1" fontAlgn="auto" hangingPunct="1">
                <a:spcBef>
                  <a:spcPts val="0"/>
                </a:spcBef>
                <a:spcAft>
                  <a:spcPts val="0"/>
                </a:spcAft>
                <a:defRPr/>
              </a:pPr>
              <a:r>
                <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1100" dirty="0">
                <a:solidFill>
                  <a:schemeClr val="tx1">
                    <a:lumMod val="50000"/>
                    <a:lumOff val="50000"/>
                  </a:schemeClr>
                </a:solidFill>
                <a:latin typeface="+mn-lt"/>
                <a:ea typeface="+mn-ea"/>
              </a:endParaRPr>
            </a:p>
          </p:txBody>
        </p:sp>
      </p:grpSp>
      <p:grpSp>
        <p:nvGrpSpPr>
          <p:cNvPr id="3154" name="组合 3153"/>
          <p:cNvGrpSpPr/>
          <p:nvPr/>
        </p:nvGrpSpPr>
        <p:grpSpPr bwMode="auto">
          <a:xfrm>
            <a:off x="3948113" y="1227138"/>
            <a:ext cx="2112962" cy="527050"/>
            <a:chOff x="1126386" y="1054480"/>
            <a:chExt cx="2533426" cy="631488"/>
          </a:xfrm>
        </p:grpSpPr>
        <p:sp>
          <p:nvSpPr>
            <p:cNvPr id="3100"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101"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025"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4858" name="组合 51"/>
            <p:cNvGrpSpPr/>
            <p:nvPr/>
          </p:nvGrpSpPr>
          <p:grpSpPr bwMode="auto">
            <a:xfrm>
              <a:off x="1642965" y="1128882"/>
              <a:ext cx="1604331" cy="525990"/>
              <a:chOff x="1642965" y="1128882"/>
              <a:chExt cx="1604331" cy="525990"/>
            </a:xfrm>
          </p:grpSpPr>
          <p:sp>
            <p:nvSpPr>
              <p:cNvPr id="34859" name="矩形 94"/>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34860"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5" name="组合 3154"/>
          <p:cNvGrpSpPr/>
          <p:nvPr/>
        </p:nvGrpSpPr>
        <p:grpSpPr bwMode="auto">
          <a:xfrm>
            <a:off x="3948113" y="1803400"/>
            <a:ext cx="2330450" cy="527050"/>
            <a:chOff x="1126386" y="1685968"/>
            <a:chExt cx="2794989" cy="631488"/>
          </a:xfrm>
        </p:grpSpPr>
        <p:sp>
          <p:nvSpPr>
            <p:cNvPr id="3095"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099"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017"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2018"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2019"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4852" name="组合 102"/>
            <p:cNvGrpSpPr/>
            <p:nvPr/>
          </p:nvGrpSpPr>
          <p:grpSpPr bwMode="auto">
            <a:xfrm>
              <a:off x="1642965" y="1762295"/>
              <a:ext cx="1604331" cy="525990"/>
              <a:chOff x="1642965" y="1128882"/>
              <a:chExt cx="1604331" cy="525990"/>
            </a:xfrm>
          </p:grpSpPr>
          <p:sp>
            <p:nvSpPr>
              <p:cNvPr id="34853" name="矩形 103"/>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34854"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6" name="组合 3155"/>
          <p:cNvGrpSpPr/>
          <p:nvPr/>
        </p:nvGrpSpPr>
        <p:grpSpPr bwMode="auto">
          <a:xfrm>
            <a:off x="3948113" y="2379663"/>
            <a:ext cx="2517775" cy="527050"/>
            <a:chOff x="1126386" y="2317456"/>
            <a:chExt cx="3019186" cy="631488"/>
          </a:xfrm>
        </p:grpSpPr>
        <p:sp>
          <p:nvSpPr>
            <p:cNvPr id="3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010"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2011"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34844" name="组合 105"/>
            <p:cNvGrpSpPr/>
            <p:nvPr/>
          </p:nvGrpSpPr>
          <p:grpSpPr bwMode="auto">
            <a:xfrm>
              <a:off x="1642965" y="2395708"/>
              <a:ext cx="1604331" cy="525990"/>
              <a:chOff x="1642965" y="1128882"/>
              <a:chExt cx="1604331" cy="525990"/>
            </a:xfrm>
          </p:grpSpPr>
          <p:sp>
            <p:nvSpPr>
              <p:cNvPr id="34845" name="矩形 106"/>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34846"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7" name="组合 3156"/>
          <p:cNvGrpSpPr/>
          <p:nvPr/>
        </p:nvGrpSpPr>
        <p:grpSpPr bwMode="auto">
          <a:xfrm>
            <a:off x="3948113" y="2955925"/>
            <a:ext cx="2736850" cy="530225"/>
            <a:chOff x="1126386" y="2948944"/>
            <a:chExt cx="3280749" cy="635225"/>
          </a:xfrm>
        </p:grpSpPr>
        <p:sp>
          <p:nvSpPr>
            <p:cNvPr id="34"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004"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4837" name="组合 108"/>
            <p:cNvGrpSpPr/>
            <p:nvPr/>
          </p:nvGrpSpPr>
          <p:grpSpPr bwMode="auto">
            <a:xfrm>
              <a:off x="1642965" y="3029121"/>
              <a:ext cx="1604331" cy="525990"/>
              <a:chOff x="1642965" y="1128882"/>
              <a:chExt cx="1604331" cy="525990"/>
            </a:xfrm>
          </p:grpSpPr>
          <p:sp>
            <p:nvSpPr>
              <p:cNvPr id="34838" name="矩形 109"/>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34839"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8" name="组合 3157"/>
          <p:cNvGrpSpPr/>
          <p:nvPr/>
        </p:nvGrpSpPr>
        <p:grpSpPr bwMode="auto">
          <a:xfrm>
            <a:off x="3951288" y="3535363"/>
            <a:ext cx="2957512" cy="527050"/>
            <a:chOff x="1130123" y="3584168"/>
            <a:chExt cx="3546049" cy="631488"/>
          </a:xfrm>
        </p:grpSpPr>
        <p:sp>
          <p:nvSpPr>
            <p:cNvPr id="36"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41996" name="Freeform 64"/>
            <p:cNvSpPr/>
            <p:nvPr/>
          </p:nvSpPr>
          <p:spPr bwMode="auto">
            <a:xfrm>
              <a:off x="1130123" y="3645034"/>
              <a:ext cx="3481333" cy="504049"/>
            </a:xfrm>
            <a:custGeom>
              <a:avLst/>
              <a:gdLst>
                <a:gd name="T0" fmla="*/ 0 w 788"/>
                <a:gd name="T1" fmla="*/ 2147483647 h 114"/>
                <a:gd name="T2" fmla="*/ 2147483647 w 788"/>
                <a:gd name="T3" fmla="*/ 2147483647 h 114"/>
                <a:gd name="T4" fmla="*/ 2147483647 w 788"/>
                <a:gd name="T5" fmla="*/ 1107816374 h 114"/>
                <a:gd name="T6" fmla="*/ 2147483647 w 788"/>
                <a:gd name="T7" fmla="*/ 0 h 114"/>
                <a:gd name="T8" fmla="*/ 0 w 788"/>
                <a:gd name="T9" fmla="*/ 0 h 114"/>
                <a:gd name="T10" fmla="*/ 0 w 788"/>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1997"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1998"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4831" name="组合 111"/>
            <p:cNvGrpSpPr/>
            <p:nvPr/>
          </p:nvGrpSpPr>
          <p:grpSpPr bwMode="auto">
            <a:xfrm>
              <a:off x="1642965" y="3662534"/>
              <a:ext cx="1604331" cy="525990"/>
              <a:chOff x="1642965" y="1128882"/>
              <a:chExt cx="1604331" cy="525990"/>
            </a:xfrm>
          </p:grpSpPr>
          <p:sp>
            <p:nvSpPr>
              <p:cNvPr id="34832" name="矩形 112"/>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34833"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85" name="矩形 84"/>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等腰三角形 11"/>
          <p:cNvSpPr/>
          <p:nvPr/>
        </p:nvSpPr>
        <p:spPr>
          <a:xfrm rot="5400000">
            <a:off x="3771900" y="3700463"/>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par>
                                <p:cTn id="9" presetID="22" presetClass="entr" presetSubtype="8" fill="hold" grpId="0" nodeType="withEffect">
                                  <p:stCondLst>
                                    <p:cond delay="110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750"/>
                                        <p:tgtEl>
                                          <p:spTgt spid="85"/>
                                        </p:tgtEl>
                                      </p:cBhvr>
                                    </p:animEffect>
                                  </p:childTnLst>
                                </p:cTn>
                              </p:par>
                              <p:par>
                                <p:cTn id="12" presetID="22" presetClass="entr" presetSubtype="8" fill="hold" nodeType="withEffect">
                                  <p:stCondLst>
                                    <p:cond delay="1800"/>
                                  </p:stCondLst>
                                  <p:childTnLst>
                                    <p:set>
                                      <p:cBhvr>
                                        <p:cTn id="13" dur="1" fill="hold">
                                          <p:stCondLst>
                                            <p:cond delay="0"/>
                                          </p:stCondLst>
                                        </p:cTn>
                                        <p:tgtEl>
                                          <p:spTgt spid="3154"/>
                                        </p:tgtEl>
                                        <p:attrNameLst>
                                          <p:attrName>style.visibility</p:attrName>
                                        </p:attrNameLst>
                                      </p:cBhvr>
                                      <p:to>
                                        <p:strVal val="visible"/>
                                      </p:to>
                                    </p:set>
                                    <p:animEffect transition="in" filter="wipe(left)">
                                      <p:cBhvr>
                                        <p:cTn id="14" dur="500"/>
                                        <p:tgtEl>
                                          <p:spTgt spid="3154"/>
                                        </p:tgtEl>
                                      </p:cBhvr>
                                    </p:animEffect>
                                  </p:childTnLst>
                                </p:cTn>
                              </p:par>
                              <p:par>
                                <p:cTn id="15" presetID="22" presetClass="entr" presetSubtype="8" fill="hold" nodeType="withEffect">
                                  <p:stCondLst>
                                    <p:cond delay="2000"/>
                                  </p:stCondLst>
                                  <p:childTnLst>
                                    <p:set>
                                      <p:cBhvr>
                                        <p:cTn id="16" dur="1" fill="hold">
                                          <p:stCondLst>
                                            <p:cond delay="0"/>
                                          </p:stCondLst>
                                        </p:cTn>
                                        <p:tgtEl>
                                          <p:spTgt spid="3155"/>
                                        </p:tgtEl>
                                        <p:attrNameLst>
                                          <p:attrName>style.visibility</p:attrName>
                                        </p:attrNameLst>
                                      </p:cBhvr>
                                      <p:to>
                                        <p:strVal val="visible"/>
                                      </p:to>
                                    </p:set>
                                    <p:animEffect transition="in" filter="wipe(left)">
                                      <p:cBhvr>
                                        <p:cTn id="17" dur="500"/>
                                        <p:tgtEl>
                                          <p:spTgt spid="3155"/>
                                        </p:tgtEl>
                                      </p:cBhvr>
                                    </p:animEffect>
                                  </p:childTnLst>
                                </p:cTn>
                              </p:par>
                              <p:par>
                                <p:cTn id="18" presetID="22" presetClass="entr" presetSubtype="8" fill="hold" nodeType="withEffect">
                                  <p:stCondLst>
                                    <p:cond delay="2200"/>
                                  </p:stCondLst>
                                  <p:childTnLst>
                                    <p:set>
                                      <p:cBhvr>
                                        <p:cTn id="19" dur="1" fill="hold">
                                          <p:stCondLst>
                                            <p:cond delay="0"/>
                                          </p:stCondLst>
                                        </p:cTn>
                                        <p:tgtEl>
                                          <p:spTgt spid="3156"/>
                                        </p:tgtEl>
                                        <p:attrNameLst>
                                          <p:attrName>style.visibility</p:attrName>
                                        </p:attrNameLst>
                                      </p:cBhvr>
                                      <p:to>
                                        <p:strVal val="visible"/>
                                      </p:to>
                                    </p:set>
                                    <p:animEffect transition="in" filter="wipe(left)">
                                      <p:cBhvr>
                                        <p:cTn id="20" dur="500"/>
                                        <p:tgtEl>
                                          <p:spTgt spid="3156"/>
                                        </p:tgtEl>
                                      </p:cBhvr>
                                    </p:animEffect>
                                  </p:childTnLst>
                                </p:cTn>
                              </p:par>
                              <p:par>
                                <p:cTn id="21" presetID="22" presetClass="entr" presetSubtype="8" fill="hold" nodeType="withEffect">
                                  <p:stCondLst>
                                    <p:cond delay="2500"/>
                                  </p:stCondLst>
                                  <p:childTnLst>
                                    <p:set>
                                      <p:cBhvr>
                                        <p:cTn id="22" dur="1" fill="hold">
                                          <p:stCondLst>
                                            <p:cond delay="0"/>
                                          </p:stCondLst>
                                        </p:cTn>
                                        <p:tgtEl>
                                          <p:spTgt spid="3157"/>
                                        </p:tgtEl>
                                        <p:attrNameLst>
                                          <p:attrName>style.visibility</p:attrName>
                                        </p:attrNameLst>
                                      </p:cBhvr>
                                      <p:to>
                                        <p:strVal val="visible"/>
                                      </p:to>
                                    </p:set>
                                    <p:animEffect transition="in" filter="wipe(left)">
                                      <p:cBhvr>
                                        <p:cTn id="23" dur="500"/>
                                        <p:tgtEl>
                                          <p:spTgt spid="3157"/>
                                        </p:tgtEl>
                                      </p:cBhvr>
                                    </p:animEffect>
                                  </p:childTnLst>
                                </p:cTn>
                              </p:par>
                              <p:par>
                                <p:cTn id="24" presetID="22" presetClass="entr" presetSubtype="8" fill="hold" nodeType="withEffect">
                                  <p:stCondLst>
                                    <p:cond delay="2800"/>
                                  </p:stCondLst>
                                  <p:childTnLst>
                                    <p:set>
                                      <p:cBhvr>
                                        <p:cTn id="25" dur="1" fill="hold">
                                          <p:stCondLst>
                                            <p:cond delay="0"/>
                                          </p:stCondLst>
                                        </p:cTn>
                                        <p:tgtEl>
                                          <p:spTgt spid="3158"/>
                                        </p:tgtEl>
                                        <p:attrNameLst>
                                          <p:attrName>style.visibility</p:attrName>
                                        </p:attrNameLst>
                                      </p:cBhvr>
                                      <p:to>
                                        <p:strVal val="visible"/>
                                      </p:to>
                                    </p:set>
                                    <p:animEffect transition="in" filter="wipe(left)">
                                      <p:cBhvr>
                                        <p:cTn id="26" dur="500"/>
                                        <p:tgtEl>
                                          <p:spTgt spid="3158"/>
                                        </p:tgtEl>
                                      </p:cBhvr>
                                    </p:animEffect>
                                  </p:childTnLst>
                                </p:cTn>
                              </p:par>
                              <p:par>
                                <p:cTn id="27" presetID="2" presetClass="entr" presetSubtype="2" decel="100000" fill="hold" nodeType="withEffect">
                                  <p:stCondLst>
                                    <p:cond delay="32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55"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 calcmode="lin" valueType="num">
                                      <p:cBhvr>
                                        <p:cTn id="33" dur="1000" fill="hold"/>
                                        <p:tgtEl>
                                          <p:spTgt spid="1026"/>
                                        </p:tgtEl>
                                        <p:attrNameLst>
                                          <p:attrName>ppt_w</p:attrName>
                                        </p:attrNameLst>
                                      </p:cBhvr>
                                      <p:tavLst>
                                        <p:tav tm="0">
                                          <p:val>
                                            <p:strVal val="#ppt_w*0.70"/>
                                          </p:val>
                                        </p:tav>
                                        <p:tav tm="100000">
                                          <p:val>
                                            <p:strVal val="#ppt_w"/>
                                          </p:val>
                                        </p:tav>
                                      </p:tavLst>
                                    </p:anim>
                                    <p:anim calcmode="lin" valueType="num">
                                      <p:cBhvr>
                                        <p:cTn id="34" dur="1000" fill="hold"/>
                                        <p:tgtEl>
                                          <p:spTgt spid="1026"/>
                                        </p:tgtEl>
                                        <p:attrNameLst>
                                          <p:attrName>ppt_h</p:attrName>
                                        </p:attrNameLst>
                                      </p:cBhvr>
                                      <p:tavLst>
                                        <p:tav tm="0">
                                          <p:val>
                                            <p:strVal val="#ppt_h"/>
                                          </p:val>
                                        </p:tav>
                                        <p:tav tm="100000">
                                          <p:val>
                                            <p:strVal val="#ppt_h"/>
                                          </p:val>
                                        </p:tav>
                                      </p:tavLst>
                                    </p:anim>
                                    <p:animEffect transition="in" filter="fade">
                                      <p:cBhvr>
                                        <p:cTn id="35"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a:spLocks noChangeArrowheads="1"/>
          </p:cNvSpPr>
          <p:nvPr/>
        </p:nvSpPr>
        <p:spPr bwMode="auto">
          <a:xfrm>
            <a:off x="1393825" y="765175"/>
            <a:ext cx="234156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Arial" panose="020B0604020202020204" pitchFamily="34" charset="0"/>
                <a:cs typeface="Arial" panose="020B0604020202020204" pitchFamily="34" charset="0"/>
              </a:rPr>
              <a:t>CLICK TO ADD TEXT</a:t>
            </a:r>
            <a:endParaRPr lang="zh-CN" altLang="en-US" sz="1600" b="1">
              <a:latin typeface="Kozuka Gothic Pr6N EL" panose="020B0200000000000000" pitchFamily="34" charset="-128"/>
              <a:ea typeface="Kozuka Gothic Pr6N EL" panose="020B0200000000000000" pitchFamily="34" charset="-128"/>
            </a:endParaRPr>
          </a:p>
        </p:txBody>
      </p:sp>
      <p:grpSp>
        <p:nvGrpSpPr>
          <p:cNvPr id="45" name="组合 44"/>
          <p:cNvGrpSpPr/>
          <p:nvPr/>
        </p:nvGrpSpPr>
        <p:grpSpPr bwMode="auto">
          <a:xfrm>
            <a:off x="638175" y="2520950"/>
            <a:ext cx="268288" cy="379413"/>
            <a:chOff x="971600" y="2485416"/>
            <a:chExt cx="248742" cy="353034"/>
          </a:xfrm>
        </p:grpSpPr>
        <p:sp>
          <p:nvSpPr>
            <p:cNvPr id="28" name="矩形 27"/>
            <p:cNvSpPr/>
            <p:nvPr/>
          </p:nvSpPr>
          <p:spPr>
            <a:xfrm>
              <a:off x="971600" y="2485416"/>
              <a:ext cx="248742" cy="353034"/>
            </a:xfrm>
            <a:prstGeom prst="rect">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8" name="半闭框 37"/>
            <p:cNvSpPr/>
            <p:nvPr/>
          </p:nvSpPr>
          <p:spPr>
            <a:xfrm rot="8100000">
              <a:off x="998093" y="2597678"/>
              <a:ext cx="128051" cy="128511"/>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grpSp>
        <p:nvGrpSpPr>
          <p:cNvPr id="40" name="组合 39"/>
          <p:cNvGrpSpPr/>
          <p:nvPr/>
        </p:nvGrpSpPr>
        <p:grpSpPr bwMode="auto">
          <a:xfrm>
            <a:off x="1181100" y="862013"/>
            <a:ext cx="168275" cy="169862"/>
            <a:chOff x="5308985" y="532629"/>
            <a:chExt cx="156756" cy="156756"/>
          </a:xfrm>
        </p:grpSpPr>
        <p:sp>
          <p:nvSpPr>
            <p:cNvPr id="41" name="圆角矩形 4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2" name="等腰三角形 41"/>
            <p:cNvSpPr/>
            <p:nvPr/>
          </p:nvSpPr>
          <p:spPr>
            <a:xfrm rot="5400000">
              <a:off x="5360260" y="588824"/>
              <a:ext cx="54206" cy="4436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 name="组合 1"/>
          <p:cNvGrpSpPr/>
          <p:nvPr/>
        </p:nvGrpSpPr>
        <p:grpSpPr bwMode="auto">
          <a:xfrm>
            <a:off x="4476750" y="1285875"/>
            <a:ext cx="3173413" cy="539750"/>
            <a:chOff x="4477131" y="1285177"/>
            <a:chExt cx="3172606" cy="541189"/>
          </a:xfrm>
        </p:grpSpPr>
        <p:sp>
          <p:nvSpPr>
            <p:cNvPr id="3" name="矩形 2"/>
            <p:cNvSpPr/>
            <p:nvPr/>
          </p:nvSpPr>
          <p:spPr>
            <a:xfrm>
              <a:off x="4485067" y="1304278"/>
              <a:ext cx="3164670" cy="520497"/>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867" name="TextBox 3"/>
            <p:cNvSpPr txBox="1">
              <a:spLocks noChangeArrowheads="1"/>
            </p:cNvSpPr>
            <p:nvPr/>
          </p:nvSpPr>
          <p:spPr bwMode="auto">
            <a:xfrm>
              <a:off x="4477131" y="1285177"/>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01</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23" name="半闭框 22"/>
            <p:cNvSpPr/>
            <p:nvPr/>
          </p:nvSpPr>
          <p:spPr>
            <a:xfrm rot="8100000">
              <a:off x="7318033" y="1498469"/>
              <a:ext cx="131729" cy="132114"/>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5869" name="TextBox 7"/>
            <p:cNvSpPr txBox="1">
              <a:spLocks noChangeArrowheads="1"/>
            </p:cNvSpPr>
            <p:nvPr/>
          </p:nvSpPr>
          <p:spPr bwMode="auto">
            <a:xfrm>
              <a:off x="5042901" y="1352321"/>
              <a:ext cx="927185" cy="28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b="1">
                  <a:latin typeface="Kozuka Gothic Pr6N EL" panose="020B0200000000000000" pitchFamily="34" charset="-128"/>
                  <a:ea typeface="Kozuka Gothic Pr6N EL" panose="020B0200000000000000" pitchFamily="34" charset="-128"/>
                </a:rPr>
                <a:t>ADD TEXT</a:t>
              </a:r>
              <a:endParaRPr lang="zh-CN" altLang="en-US" sz="1200" b="1">
                <a:latin typeface="Kozuka Gothic Pr6N EL" panose="020B0200000000000000" pitchFamily="34" charset="-128"/>
                <a:ea typeface="Kozuka Gothic Pr6N EL" panose="020B0200000000000000" pitchFamily="34" charset="-128"/>
              </a:endParaRPr>
            </a:p>
          </p:txBody>
        </p:sp>
        <p:sp>
          <p:nvSpPr>
            <p:cNvPr id="35870" name="TextBox 28"/>
            <p:cNvSpPr txBox="1">
              <a:spLocks noChangeArrowheads="1"/>
            </p:cNvSpPr>
            <p:nvPr/>
          </p:nvSpPr>
          <p:spPr bwMode="auto">
            <a:xfrm>
              <a:off x="5042901" y="1517122"/>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13" name="组合 12"/>
          <p:cNvGrpSpPr/>
          <p:nvPr/>
        </p:nvGrpSpPr>
        <p:grpSpPr bwMode="auto">
          <a:xfrm>
            <a:off x="4476750" y="2078038"/>
            <a:ext cx="3173413" cy="541337"/>
            <a:chOff x="4477131" y="2078339"/>
            <a:chExt cx="3172606" cy="541189"/>
          </a:xfrm>
        </p:grpSpPr>
        <p:sp>
          <p:nvSpPr>
            <p:cNvPr id="5" name="矩形 4"/>
            <p:cNvSpPr/>
            <p:nvPr/>
          </p:nvSpPr>
          <p:spPr>
            <a:xfrm>
              <a:off x="4485067" y="2087861"/>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862" name="TextBox 8"/>
            <p:cNvSpPr txBox="1">
              <a:spLocks noChangeArrowheads="1"/>
            </p:cNvSpPr>
            <p:nvPr/>
          </p:nvSpPr>
          <p:spPr bwMode="auto">
            <a:xfrm>
              <a:off x="4477131" y="2078339"/>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02</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24" name="半闭框 23"/>
            <p:cNvSpPr/>
            <p:nvPr/>
          </p:nvSpPr>
          <p:spPr>
            <a:xfrm rot="8100000">
              <a:off x="7318033" y="2283070"/>
              <a:ext cx="131729" cy="131727"/>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5864" name="TextBox 29"/>
            <p:cNvSpPr txBox="1">
              <a:spLocks noChangeArrowheads="1"/>
            </p:cNvSpPr>
            <p:nvPr/>
          </p:nvSpPr>
          <p:spPr bwMode="auto">
            <a:xfrm>
              <a:off x="5042901" y="2140490"/>
              <a:ext cx="927185" cy="28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b="1">
                  <a:latin typeface="Kozuka Gothic Pr6N EL" panose="020B0200000000000000" pitchFamily="34" charset="-128"/>
                  <a:ea typeface="Kozuka Gothic Pr6N EL" panose="020B0200000000000000" pitchFamily="34" charset="-128"/>
                </a:rPr>
                <a:t>ADD TEXT</a:t>
              </a:r>
              <a:endParaRPr lang="zh-CN" altLang="en-US" sz="1200" b="1">
                <a:latin typeface="Kozuka Gothic Pr6N EL" panose="020B0200000000000000" pitchFamily="34" charset="-128"/>
                <a:ea typeface="Kozuka Gothic Pr6N EL" panose="020B0200000000000000" pitchFamily="34" charset="-128"/>
              </a:endParaRPr>
            </a:p>
          </p:txBody>
        </p:sp>
        <p:sp>
          <p:nvSpPr>
            <p:cNvPr id="35865" name="TextBox 30"/>
            <p:cNvSpPr txBox="1">
              <a:spLocks noChangeArrowheads="1"/>
            </p:cNvSpPr>
            <p:nvPr/>
          </p:nvSpPr>
          <p:spPr bwMode="auto">
            <a:xfrm>
              <a:off x="5042901" y="2305292"/>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14" name="组合 13"/>
          <p:cNvGrpSpPr/>
          <p:nvPr/>
        </p:nvGrpSpPr>
        <p:grpSpPr bwMode="auto">
          <a:xfrm>
            <a:off x="4476750" y="2811463"/>
            <a:ext cx="3173413" cy="541337"/>
            <a:chOff x="4477131" y="2811885"/>
            <a:chExt cx="3172606" cy="541189"/>
          </a:xfrm>
        </p:grpSpPr>
        <p:sp>
          <p:nvSpPr>
            <p:cNvPr id="6" name="矩形 5"/>
            <p:cNvSpPr/>
            <p:nvPr/>
          </p:nvSpPr>
          <p:spPr>
            <a:xfrm>
              <a:off x="4485067" y="2821407"/>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857" name="TextBox 9"/>
            <p:cNvSpPr txBox="1">
              <a:spLocks noChangeArrowheads="1"/>
            </p:cNvSpPr>
            <p:nvPr/>
          </p:nvSpPr>
          <p:spPr bwMode="auto">
            <a:xfrm>
              <a:off x="4477131" y="2811885"/>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03</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25" name="半闭框 24"/>
            <p:cNvSpPr/>
            <p:nvPr/>
          </p:nvSpPr>
          <p:spPr>
            <a:xfrm rot="8100000">
              <a:off x="7318033" y="3016616"/>
              <a:ext cx="131729" cy="131727"/>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5859" name="TextBox 31"/>
            <p:cNvSpPr txBox="1">
              <a:spLocks noChangeArrowheads="1"/>
            </p:cNvSpPr>
            <p:nvPr/>
          </p:nvSpPr>
          <p:spPr bwMode="auto">
            <a:xfrm>
              <a:off x="5042901" y="2865606"/>
              <a:ext cx="927185" cy="28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b="1">
                  <a:latin typeface="Kozuka Gothic Pr6N EL" panose="020B0200000000000000" pitchFamily="34" charset="-128"/>
                  <a:ea typeface="Kozuka Gothic Pr6N EL" panose="020B0200000000000000" pitchFamily="34" charset="-128"/>
                </a:rPr>
                <a:t>ADD TEXT</a:t>
              </a:r>
              <a:endParaRPr lang="zh-CN" altLang="en-US" sz="1200" b="1">
                <a:latin typeface="Kozuka Gothic Pr6N EL" panose="020B0200000000000000" pitchFamily="34" charset="-128"/>
                <a:ea typeface="Kozuka Gothic Pr6N EL" panose="020B0200000000000000" pitchFamily="34" charset="-128"/>
              </a:endParaRPr>
            </a:p>
          </p:txBody>
        </p:sp>
        <p:sp>
          <p:nvSpPr>
            <p:cNvPr id="35860" name="TextBox 32"/>
            <p:cNvSpPr txBox="1">
              <a:spLocks noChangeArrowheads="1"/>
            </p:cNvSpPr>
            <p:nvPr/>
          </p:nvSpPr>
          <p:spPr bwMode="auto">
            <a:xfrm>
              <a:off x="5042901" y="3030409"/>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15" name="组合 14"/>
          <p:cNvGrpSpPr/>
          <p:nvPr/>
        </p:nvGrpSpPr>
        <p:grpSpPr bwMode="auto">
          <a:xfrm>
            <a:off x="4476750" y="3540125"/>
            <a:ext cx="3173413" cy="541338"/>
            <a:chOff x="4477131" y="3540912"/>
            <a:chExt cx="3172606" cy="541189"/>
          </a:xfrm>
        </p:grpSpPr>
        <p:sp>
          <p:nvSpPr>
            <p:cNvPr id="7" name="矩形 6"/>
            <p:cNvSpPr/>
            <p:nvPr/>
          </p:nvSpPr>
          <p:spPr>
            <a:xfrm>
              <a:off x="4485067" y="3550434"/>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852" name="TextBox 10"/>
            <p:cNvSpPr txBox="1">
              <a:spLocks noChangeArrowheads="1"/>
            </p:cNvSpPr>
            <p:nvPr/>
          </p:nvSpPr>
          <p:spPr bwMode="auto">
            <a:xfrm>
              <a:off x="4477131" y="3540912"/>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04</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26" name="半闭框 25"/>
            <p:cNvSpPr/>
            <p:nvPr/>
          </p:nvSpPr>
          <p:spPr>
            <a:xfrm rot="8100000">
              <a:off x="7318033" y="3745644"/>
              <a:ext cx="131729" cy="131726"/>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5854" name="TextBox 33"/>
            <p:cNvSpPr txBox="1">
              <a:spLocks noChangeArrowheads="1"/>
            </p:cNvSpPr>
            <p:nvPr/>
          </p:nvSpPr>
          <p:spPr bwMode="auto">
            <a:xfrm>
              <a:off x="5042901" y="3590722"/>
              <a:ext cx="927185" cy="28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b="1">
                  <a:latin typeface="Kozuka Gothic Pr6N EL" panose="020B0200000000000000" pitchFamily="34" charset="-128"/>
                  <a:ea typeface="Kozuka Gothic Pr6N EL" panose="020B0200000000000000" pitchFamily="34" charset="-128"/>
                </a:rPr>
                <a:t>ADD TEXT</a:t>
              </a:r>
              <a:endParaRPr lang="zh-CN" altLang="en-US" sz="1200" b="1">
                <a:latin typeface="Kozuka Gothic Pr6N EL" panose="020B0200000000000000" pitchFamily="34" charset="-128"/>
                <a:ea typeface="Kozuka Gothic Pr6N EL" panose="020B0200000000000000" pitchFamily="34" charset="-128"/>
              </a:endParaRPr>
            </a:p>
          </p:txBody>
        </p:sp>
        <p:sp>
          <p:nvSpPr>
            <p:cNvPr id="35855" name="TextBox 34"/>
            <p:cNvSpPr txBox="1">
              <a:spLocks noChangeArrowheads="1"/>
            </p:cNvSpPr>
            <p:nvPr/>
          </p:nvSpPr>
          <p:spPr bwMode="auto">
            <a:xfrm>
              <a:off x="5042901" y="3755525"/>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pic>
        <p:nvPicPr>
          <p:cNvPr id="512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9306" y="1275606"/>
            <a:ext cx="3254501" cy="2869762"/>
          </a:xfrm>
          <a:prstGeom prst="rect">
            <a:avLst/>
          </a:prstGeom>
          <a:noFill/>
          <a:ln w="19050">
            <a:gradFill flip="none" rotWithShape="1">
              <a:gsLst>
                <a:gs pos="0">
                  <a:schemeClr val="bg1">
                    <a:lumMod val="75000"/>
                  </a:schemeClr>
                </a:gs>
                <a:gs pos="50000">
                  <a:schemeClr val="bg1">
                    <a:lumMod val="95000"/>
                  </a:schemeClr>
                </a:gs>
                <a:gs pos="100000">
                  <a:schemeClr val="bg1">
                    <a:lumMod val="85000"/>
                  </a:schemeClr>
                </a:gs>
              </a:gsLst>
              <a:lin ang="13500000" scaled="1"/>
              <a:tileRect/>
            </a:gra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50" name="TextBox 36"/>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ppt_x</p:attrName>
                                        </p:attrNameLst>
                                      </p:cBhvr>
                                      <p:tavLst>
                                        <p:tav tm="0">
                                          <p:val>
                                            <p:strVal val="#ppt_x-#ppt_w*1.125000"/>
                                          </p:val>
                                        </p:tav>
                                        <p:tav tm="100000">
                                          <p:val>
                                            <p:strVal val="#ppt_x"/>
                                          </p:val>
                                        </p:tav>
                                      </p:tavLst>
                                    </p:anim>
                                    <p:animEffect transition="in" filter="wipe(right)">
                                      <p:cBhvr>
                                        <p:cTn id="8" dur="500"/>
                                        <p:tgtEl>
                                          <p:spTgt spid="40"/>
                                        </p:tgtEl>
                                      </p:cBhvr>
                                    </p:animEffect>
                                  </p:childTnLst>
                                </p:cTn>
                              </p:par>
                              <p:par>
                                <p:cTn id="9" presetID="12" presetClass="entr" presetSubtype="8" fill="hold" grpId="0" nodeType="withEffect">
                                  <p:stCondLst>
                                    <p:cond delay="2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ppt_x</p:attrName>
                                        </p:attrNameLst>
                                      </p:cBhvr>
                                      <p:tavLst>
                                        <p:tav tm="0">
                                          <p:val>
                                            <p:strVal val="#ppt_x-#ppt_w*1.125000"/>
                                          </p:val>
                                        </p:tav>
                                        <p:tav tm="100000">
                                          <p:val>
                                            <p:strVal val="#ppt_x"/>
                                          </p:val>
                                        </p:tav>
                                      </p:tavLst>
                                    </p:anim>
                                    <p:animEffect transition="in" filter="wipe(right)">
                                      <p:cBhvr>
                                        <p:cTn id="12" dur="500"/>
                                        <p:tgtEl>
                                          <p:spTgt spid="36"/>
                                        </p:tgtEl>
                                      </p:cBhvr>
                                    </p:animEffect>
                                  </p:childTnLst>
                                </p:cTn>
                              </p:par>
                              <p:par>
                                <p:cTn id="13" presetID="12" presetClass="entr" presetSubtype="8" fill="hold" nodeType="withEffect">
                                  <p:stCondLst>
                                    <p:cond delay="75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p:tgtEl>
                                          <p:spTgt spid="45"/>
                                        </p:tgtEl>
                                        <p:attrNameLst>
                                          <p:attrName>ppt_x</p:attrName>
                                        </p:attrNameLst>
                                      </p:cBhvr>
                                      <p:tavLst>
                                        <p:tav tm="0">
                                          <p:val>
                                            <p:strVal val="#ppt_x-#ppt_w*1.125000"/>
                                          </p:val>
                                        </p:tav>
                                        <p:tav tm="100000">
                                          <p:val>
                                            <p:strVal val="#ppt_x"/>
                                          </p:val>
                                        </p:tav>
                                      </p:tavLst>
                                    </p:anim>
                                    <p:animEffect transition="in" filter="wipe(right)">
                                      <p:cBhvr>
                                        <p:cTn id="16" dur="500"/>
                                        <p:tgtEl>
                                          <p:spTgt spid="45"/>
                                        </p:tgtEl>
                                      </p:cBhvr>
                                    </p:animEffect>
                                  </p:childTnLst>
                                </p:cTn>
                              </p:par>
                              <p:par>
                                <p:cTn id="17" presetID="12" presetClass="entr" presetSubtype="8" fill="hold" nodeType="withEffect">
                                  <p:stCondLst>
                                    <p:cond delay="1000"/>
                                  </p:stCondLst>
                                  <p:childTnLst>
                                    <p:set>
                                      <p:cBhvr>
                                        <p:cTn id="18" dur="1" fill="hold">
                                          <p:stCondLst>
                                            <p:cond delay="0"/>
                                          </p:stCondLst>
                                        </p:cTn>
                                        <p:tgtEl>
                                          <p:spTgt spid="5125"/>
                                        </p:tgtEl>
                                        <p:attrNameLst>
                                          <p:attrName>style.visibility</p:attrName>
                                        </p:attrNameLst>
                                      </p:cBhvr>
                                      <p:to>
                                        <p:strVal val="visible"/>
                                      </p:to>
                                    </p:set>
                                    <p:anim calcmode="lin" valueType="num">
                                      <p:cBhvr additive="base">
                                        <p:cTn id="19" dur="500"/>
                                        <p:tgtEl>
                                          <p:spTgt spid="5125"/>
                                        </p:tgtEl>
                                        <p:attrNameLst>
                                          <p:attrName>ppt_x</p:attrName>
                                        </p:attrNameLst>
                                      </p:cBhvr>
                                      <p:tavLst>
                                        <p:tav tm="0">
                                          <p:val>
                                            <p:strVal val="#ppt_x-#ppt_w*1.125000"/>
                                          </p:val>
                                        </p:tav>
                                        <p:tav tm="100000">
                                          <p:val>
                                            <p:strVal val="#ppt_x"/>
                                          </p:val>
                                        </p:tav>
                                      </p:tavLst>
                                    </p:anim>
                                    <p:animEffect transition="in" filter="wipe(right)">
                                      <p:cBhvr>
                                        <p:cTn id="20" dur="500"/>
                                        <p:tgtEl>
                                          <p:spTgt spid="5125"/>
                                        </p:tgtEl>
                                      </p:cBhvr>
                                    </p:animEffect>
                                  </p:childTnLst>
                                </p:cTn>
                              </p:par>
                              <p:par>
                                <p:cTn id="21" presetID="12" presetClass="entr" presetSubtype="8" fill="hold" nodeType="withEffect">
                                  <p:stCondLst>
                                    <p:cond delay="15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ppt_x</p:attrName>
                                        </p:attrNameLst>
                                      </p:cBhvr>
                                      <p:tavLst>
                                        <p:tav tm="0">
                                          <p:val>
                                            <p:strVal val="#ppt_x-#ppt_w*1.125000"/>
                                          </p:val>
                                        </p:tav>
                                        <p:tav tm="100000">
                                          <p:val>
                                            <p:strVal val="#ppt_x"/>
                                          </p:val>
                                        </p:tav>
                                      </p:tavLst>
                                    </p:anim>
                                    <p:animEffect transition="in" filter="wipe(right)">
                                      <p:cBhvr>
                                        <p:cTn id="24" dur="500"/>
                                        <p:tgtEl>
                                          <p:spTgt spid="2"/>
                                        </p:tgtEl>
                                      </p:cBhvr>
                                    </p:animEffect>
                                  </p:childTnLst>
                                </p:cTn>
                              </p:par>
                              <p:par>
                                <p:cTn id="25" presetID="12" presetClass="entr" presetSubtype="8" fill="hold" nodeType="withEffect">
                                  <p:stCondLst>
                                    <p:cond delay="16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par>
                                <p:cTn id="29" presetID="12" presetClass="entr" presetSubtype="8" fill="hold" nodeType="withEffect">
                                  <p:stCondLst>
                                    <p:cond delay="17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ppt_x</p:attrName>
                                        </p:attrNameLst>
                                      </p:cBhvr>
                                      <p:tavLst>
                                        <p:tav tm="0">
                                          <p:val>
                                            <p:strVal val="#ppt_x-#ppt_w*1.125000"/>
                                          </p:val>
                                        </p:tav>
                                        <p:tav tm="100000">
                                          <p:val>
                                            <p:strVal val="#ppt_x"/>
                                          </p:val>
                                        </p:tav>
                                      </p:tavLst>
                                    </p:anim>
                                    <p:animEffect transition="in" filter="wipe(right)">
                                      <p:cBhvr>
                                        <p:cTn id="32" dur="500"/>
                                        <p:tgtEl>
                                          <p:spTgt spid="14"/>
                                        </p:tgtEl>
                                      </p:cBhvr>
                                    </p:animEffect>
                                  </p:childTnLst>
                                </p:cTn>
                              </p:par>
                              <p:par>
                                <p:cTn id="33" presetID="12" presetClass="entr" presetSubtype="8" fill="hold" nodeType="withEffect">
                                  <p:stCondLst>
                                    <p:cond delay="18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ppt_x</p:attrName>
                                        </p:attrNameLst>
                                      </p:cBhvr>
                                      <p:tavLst>
                                        <p:tav tm="0">
                                          <p:val>
                                            <p:strVal val="#ppt_x-#ppt_w*1.125000"/>
                                          </p:val>
                                        </p:tav>
                                        <p:tav tm="100000">
                                          <p:val>
                                            <p:strVal val="#ppt_x"/>
                                          </p:val>
                                        </p:tav>
                                      </p:tavLst>
                                    </p:anim>
                                    <p:animEffect transition="in" filter="wipe(right)">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a:spLocks noChangeArrowheads="1"/>
          </p:cNvSpPr>
          <p:nvPr/>
        </p:nvSpPr>
        <p:spPr bwMode="auto">
          <a:xfrm>
            <a:off x="854075" y="1314450"/>
            <a:ext cx="2300288"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1200">
              <a:latin typeface="Arial" panose="020B0604020202020204" pitchFamily="34" charset="0"/>
              <a:cs typeface="Arial" panose="020B0604020202020204" pitchFamily="34" charset="0"/>
            </a:endParaRPr>
          </a:p>
        </p:txBody>
      </p:sp>
      <p:pic>
        <p:nvPicPr>
          <p:cNvPr id="9220"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9177" b="4853"/>
          <a:stretch>
            <a:fillRect/>
          </a:stretch>
        </p:blipFill>
        <p:spPr bwMode="auto">
          <a:xfrm>
            <a:off x="3431384" y="866858"/>
            <a:ext cx="3450637" cy="2449737"/>
          </a:xfrm>
          <a:prstGeom prst="rect">
            <a:avLst/>
          </a:prstGeom>
          <a:noFill/>
          <a:ln w="19050">
            <a:gradFill flip="none" rotWithShape="1">
              <a:gsLst>
                <a:gs pos="0">
                  <a:schemeClr val="bg1">
                    <a:lumMod val="75000"/>
                  </a:schemeClr>
                </a:gs>
                <a:gs pos="50000">
                  <a:schemeClr val="bg1">
                    <a:lumMod val="95000"/>
                  </a:schemeClr>
                </a:gs>
                <a:gs pos="100000">
                  <a:schemeClr val="bg1">
                    <a:lumMod val="85000"/>
                  </a:schemeClr>
                </a:gs>
              </a:gsLst>
              <a:lin ang="13500000" scaled="1"/>
              <a:tileRect/>
            </a:gra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a:spLocks noChangeArrowheads="1"/>
          </p:cNvSpPr>
          <p:nvPr/>
        </p:nvSpPr>
        <p:spPr bwMode="auto">
          <a:xfrm>
            <a:off x="844550" y="769938"/>
            <a:ext cx="23129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Arial" panose="020B0604020202020204" pitchFamily="34" charset="0"/>
                <a:cs typeface="Arial" panose="020B0604020202020204" pitchFamily="34" charset="0"/>
              </a:rPr>
              <a:t>CLICK TO ADD TEXT</a:t>
            </a:r>
            <a:endParaRPr lang="zh-CN" altLang="en-US" sz="1600" b="1">
              <a:latin typeface="Kozuka Gothic Pr6N EL" panose="020B0200000000000000" pitchFamily="34" charset="-128"/>
              <a:ea typeface="Kozuka Gothic Pr6N EL" panose="020B0200000000000000" pitchFamily="34" charset="-128"/>
            </a:endParaRPr>
          </a:p>
        </p:txBody>
      </p:sp>
      <p:grpSp>
        <p:nvGrpSpPr>
          <p:cNvPr id="26" name="组合 25"/>
          <p:cNvGrpSpPr/>
          <p:nvPr/>
        </p:nvGrpSpPr>
        <p:grpSpPr bwMode="auto">
          <a:xfrm>
            <a:off x="635000" y="866775"/>
            <a:ext cx="166688" cy="166688"/>
            <a:chOff x="5308985" y="532629"/>
            <a:chExt cx="156756" cy="156756"/>
          </a:xfrm>
        </p:grpSpPr>
        <p:sp>
          <p:nvSpPr>
            <p:cNvPr id="27" name="圆角矩形 2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8" name="等腰三角形 27"/>
            <p:cNvSpPr/>
            <p:nvPr/>
          </p:nvSpPr>
          <p:spPr>
            <a:xfrm rot="5400000">
              <a:off x="5361237" y="587867"/>
              <a:ext cx="52251" cy="4628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cxnSp>
        <p:nvCxnSpPr>
          <p:cNvPr id="4" name="直接连接符 3"/>
          <p:cNvCxnSpPr/>
          <p:nvPr/>
        </p:nvCxnSpPr>
        <p:spPr>
          <a:xfrm>
            <a:off x="944563" y="1219200"/>
            <a:ext cx="2090737"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355975" y="3376613"/>
            <a:ext cx="5049838" cy="646112"/>
          </a:xfrm>
          <a:prstGeom prst="rect">
            <a:avLst/>
          </a:prstGeom>
        </p:spPr>
        <p:txBody>
          <a:bodyPr>
            <a:spAutoFit/>
          </a:bodyPr>
          <a:lstStyle/>
          <a:p>
            <a:pPr eaLnBrk="1" fontAlgn="auto" hangingPunct="1">
              <a:lnSpc>
                <a:spcPct val="150000"/>
              </a:lnSpc>
              <a:spcBef>
                <a:spcPts val="0"/>
              </a:spcBef>
              <a:spcAft>
                <a:spcPts val="0"/>
              </a:spcAft>
              <a:defRPr/>
            </a:pPr>
            <a:r>
              <a:rPr lang="en-US" altLang="zh-CN" sz="800" dirty="0">
                <a:solidFill>
                  <a:schemeClr val="tx1">
                    <a:lumMod val="65000"/>
                    <a:lumOff val="35000"/>
                  </a:schemeClr>
                </a:solidFill>
                <a:latin typeface="Arial" panose="020B0604020202020204" pitchFamily="34" charset="0"/>
                <a:ea typeface="+mn-ea"/>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800" dirty="0">
              <a:solidFill>
                <a:schemeClr val="tx1">
                  <a:lumMod val="65000"/>
                  <a:lumOff val="35000"/>
                </a:schemeClr>
              </a:solidFill>
              <a:latin typeface="Arial" panose="020B0604020202020204" pitchFamily="34" charset="0"/>
              <a:ea typeface="+mn-ea"/>
              <a:cs typeface="Arial" panose="020B0604020202020204" pitchFamily="34" charset="0"/>
            </a:endParaRPr>
          </a:p>
        </p:txBody>
      </p:sp>
      <p:grpSp>
        <p:nvGrpSpPr>
          <p:cNvPr id="12" name="组合 11"/>
          <p:cNvGrpSpPr/>
          <p:nvPr/>
        </p:nvGrpSpPr>
        <p:grpSpPr bwMode="auto">
          <a:xfrm>
            <a:off x="619125" y="4137025"/>
            <a:ext cx="649288" cy="230188"/>
            <a:chOff x="575840" y="4315074"/>
            <a:chExt cx="649859" cy="230832"/>
          </a:xfrm>
        </p:grpSpPr>
        <p:sp>
          <p:nvSpPr>
            <p:cNvPr id="13" name="圆角矩形 12"/>
            <p:cNvSpPr/>
            <p:nvPr/>
          </p:nvSpPr>
          <p:spPr>
            <a:xfrm>
              <a:off x="575840" y="4317136"/>
              <a:ext cx="621929" cy="226709"/>
            </a:xfrm>
            <a:prstGeom prst="roundRect">
              <a:avLst>
                <a:gd name="adj" fmla="val 50000"/>
              </a:avLst>
            </a:prstGeom>
            <a:solidFill>
              <a:srgbClr val="C00000"/>
            </a:solidFill>
            <a:ln>
              <a:noFill/>
            </a:ln>
            <a:effectLst>
              <a:innerShdw blurRad="254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4" name="半闭框 13"/>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chemeClr val="tx1"/>
                </a:solidFill>
              </a:endParaRPr>
            </a:p>
          </p:txBody>
        </p:sp>
        <p:sp>
          <p:nvSpPr>
            <p:cNvPr id="36881" name="TextBox 14"/>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chemeClr val="bg1"/>
                  </a:solidFill>
                  <a:latin typeface="Arial" panose="020B0604020202020204" pitchFamily="34" charset="0"/>
                  <a:cs typeface="Arial" panose="020B0604020202020204" pitchFamily="34" charset="0"/>
                </a:rPr>
                <a:t>NEXT</a:t>
              </a:r>
              <a:endParaRPr lang="zh-CN" altLang="en-US" sz="900" b="1">
                <a:solidFill>
                  <a:schemeClr val="bg1"/>
                </a:solidFill>
                <a:latin typeface="Arial" panose="020B0604020202020204" pitchFamily="34" charset="0"/>
                <a:cs typeface="Arial" panose="020B0604020202020204" pitchFamily="34" charset="0"/>
              </a:endParaRPr>
            </a:p>
          </p:txBody>
        </p:sp>
      </p:grpSp>
      <p:grpSp>
        <p:nvGrpSpPr>
          <p:cNvPr id="2" name="组合 1"/>
          <p:cNvGrpSpPr/>
          <p:nvPr/>
        </p:nvGrpSpPr>
        <p:grpSpPr bwMode="auto">
          <a:xfrm>
            <a:off x="6778625" y="847725"/>
            <a:ext cx="1627188" cy="2468563"/>
            <a:chOff x="6778548" y="847892"/>
            <a:chExt cx="1626503" cy="2468703"/>
          </a:xfrm>
        </p:grpSpPr>
        <p:sp>
          <p:nvSpPr>
            <p:cNvPr id="6" name="矩形 5"/>
            <p:cNvSpPr/>
            <p:nvPr/>
          </p:nvSpPr>
          <p:spPr>
            <a:xfrm>
              <a:off x="6778548" y="847892"/>
              <a:ext cx="1626503" cy="2468703"/>
            </a:xfrm>
            <a:custGeom>
              <a:avLst/>
              <a:gdLst/>
              <a:ahLst/>
              <a:cxnLst/>
              <a:rect l="l" t="t" r="r" b="b"/>
              <a:pathLst>
                <a:path w="1530636" h="2323197">
                  <a:moveTo>
                    <a:pt x="97373" y="0"/>
                  </a:moveTo>
                  <a:lnTo>
                    <a:pt x="1530636" y="0"/>
                  </a:lnTo>
                  <a:lnTo>
                    <a:pt x="1530636" y="2323197"/>
                  </a:lnTo>
                  <a:lnTo>
                    <a:pt x="97373" y="2323197"/>
                  </a:lnTo>
                  <a:lnTo>
                    <a:pt x="97373" y="1227000"/>
                  </a:lnTo>
                  <a:lnTo>
                    <a:pt x="0" y="1170523"/>
                  </a:lnTo>
                  <a:lnTo>
                    <a:pt x="97373" y="1114047"/>
                  </a:lnTo>
                  <a:close/>
                </a:path>
              </a:pathLst>
            </a:custGeom>
            <a:gradFill flip="none" rotWithShape="1">
              <a:gsLst>
                <a:gs pos="100000">
                  <a:schemeClr val="bg1">
                    <a:lumMod val="85000"/>
                  </a:schemeClr>
                </a:gs>
                <a:gs pos="40000">
                  <a:schemeClr val="bg1">
                    <a:lumMod val="95000"/>
                  </a:schemeClr>
                </a:gs>
              </a:gsLst>
              <a:lin ang="5400000" scaled="1"/>
              <a:tileRect/>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pic>
          <p:nvPicPr>
            <p:cNvPr id="368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604" y="881760"/>
              <a:ext cx="1403659" cy="237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6874" name="TextBox 16"/>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ppt_x</p:attrName>
                                        </p:attrNameLst>
                                      </p:cBhvr>
                                      <p:tavLst>
                                        <p:tav tm="0">
                                          <p:val>
                                            <p:strVal val="#ppt_x-#ppt_w*1.125000"/>
                                          </p:val>
                                        </p:tav>
                                        <p:tav tm="100000">
                                          <p:val>
                                            <p:strVal val="#ppt_x"/>
                                          </p:val>
                                        </p:tav>
                                      </p:tavLst>
                                    </p:anim>
                                    <p:animEffect transition="in" filter="wipe(right)">
                                      <p:cBhvr>
                                        <p:cTn id="8" dur="500"/>
                                        <p:tgtEl>
                                          <p:spTgt spid="26"/>
                                        </p:tgtEl>
                                      </p:cBhvr>
                                    </p:animEffect>
                                  </p:childTnLst>
                                </p:cTn>
                              </p:par>
                              <p:par>
                                <p:cTn id="9" presetID="12" presetClass="entr" presetSubtype="8" fill="hold" grpId="0" nodeType="withEffect">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p:tgtEl>
                                          <p:spTgt spid="25"/>
                                        </p:tgtEl>
                                        <p:attrNameLst>
                                          <p:attrName>ppt_x</p:attrName>
                                        </p:attrNameLst>
                                      </p:cBhvr>
                                      <p:tavLst>
                                        <p:tav tm="0">
                                          <p:val>
                                            <p:strVal val="#ppt_x-#ppt_w*1.125000"/>
                                          </p:val>
                                        </p:tav>
                                        <p:tav tm="100000">
                                          <p:val>
                                            <p:strVal val="#ppt_x"/>
                                          </p:val>
                                        </p:tav>
                                      </p:tavLst>
                                    </p:anim>
                                    <p:animEffect transition="in" filter="wipe(right)">
                                      <p:cBhvr>
                                        <p:cTn id="12" dur="500"/>
                                        <p:tgtEl>
                                          <p:spTgt spid="25"/>
                                        </p:tgtEl>
                                      </p:cBhvr>
                                    </p:animEffect>
                                  </p:childTnLst>
                                </p:cTn>
                              </p:par>
                              <p:par>
                                <p:cTn id="13" presetID="22" presetClass="entr" presetSubtype="8" fill="hold" nodeType="withEffect">
                                  <p:stCondLst>
                                    <p:cond delay="7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2" presetClass="entr" presetSubtype="1" fill="hold" grpId="0" nodeType="withEffect">
                                  <p:stCondLst>
                                    <p:cond delay="10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p:tgtEl>
                                          <p:spTgt spid="24"/>
                                        </p:tgtEl>
                                        <p:attrNameLst>
                                          <p:attrName>ppt_y</p:attrName>
                                        </p:attrNameLst>
                                      </p:cBhvr>
                                      <p:tavLst>
                                        <p:tav tm="0">
                                          <p:val>
                                            <p:strVal val="#ppt_y-#ppt_h*1.125000"/>
                                          </p:val>
                                        </p:tav>
                                        <p:tav tm="100000">
                                          <p:val>
                                            <p:strVal val="#ppt_y"/>
                                          </p:val>
                                        </p:tav>
                                      </p:tavLst>
                                    </p:anim>
                                    <p:animEffect transition="in" filter="wipe(down)">
                                      <p:cBhvr>
                                        <p:cTn id="19" dur="500"/>
                                        <p:tgtEl>
                                          <p:spTgt spid="24"/>
                                        </p:tgtEl>
                                      </p:cBhvr>
                                    </p:animEffect>
                                  </p:childTnLst>
                                </p:cTn>
                              </p:par>
                              <p:par>
                                <p:cTn id="20" presetID="12" presetClass="entr" presetSubtype="8" fill="hold" nodeType="withEffect">
                                  <p:stCondLst>
                                    <p:cond delay="140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p:tgtEl>
                                          <p:spTgt spid="12"/>
                                        </p:tgtEl>
                                        <p:attrNameLst>
                                          <p:attrName>ppt_x</p:attrName>
                                        </p:attrNameLst>
                                      </p:cBhvr>
                                      <p:tavLst>
                                        <p:tav tm="0">
                                          <p:val>
                                            <p:strVal val="#ppt_x-#ppt_w*1.125000"/>
                                          </p:val>
                                        </p:tav>
                                        <p:tav tm="100000">
                                          <p:val>
                                            <p:strVal val="#ppt_x"/>
                                          </p:val>
                                        </p:tav>
                                      </p:tavLst>
                                    </p:anim>
                                    <p:animEffect transition="in" filter="wipe(right)">
                                      <p:cBhvr>
                                        <p:cTn id="23" dur="500"/>
                                        <p:tgtEl>
                                          <p:spTgt spid="12"/>
                                        </p:tgtEl>
                                      </p:cBhvr>
                                    </p:animEffect>
                                  </p:childTnLst>
                                </p:cTn>
                              </p:par>
                              <p:par>
                                <p:cTn id="24" presetID="12" presetClass="entr" presetSubtype="2" fill="hold" nodeType="withEffect">
                                  <p:stCondLst>
                                    <p:cond delay="2000"/>
                                  </p:stCondLst>
                                  <p:childTnLst>
                                    <p:set>
                                      <p:cBhvr>
                                        <p:cTn id="25" dur="1" fill="hold">
                                          <p:stCondLst>
                                            <p:cond delay="0"/>
                                          </p:stCondLst>
                                        </p:cTn>
                                        <p:tgtEl>
                                          <p:spTgt spid="9220"/>
                                        </p:tgtEl>
                                        <p:attrNameLst>
                                          <p:attrName>style.visibility</p:attrName>
                                        </p:attrNameLst>
                                      </p:cBhvr>
                                      <p:to>
                                        <p:strVal val="visible"/>
                                      </p:to>
                                    </p:set>
                                    <p:anim calcmode="lin" valueType="num">
                                      <p:cBhvr additive="base">
                                        <p:cTn id="26" dur="500"/>
                                        <p:tgtEl>
                                          <p:spTgt spid="9220"/>
                                        </p:tgtEl>
                                        <p:attrNameLst>
                                          <p:attrName>ppt_x</p:attrName>
                                        </p:attrNameLst>
                                      </p:cBhvr>
                                      <p:tavLst>
                                        <p:tav tm="0">
                                          <p:val>
                                            <p:strVal val="#ppt_x+#ppt_w*1.125000"/>
                                          </p:val>
                                        </p:tav>
                                        <p:tav tm="100000">
                                          <p:val>
                                            <p:strVal val="#ppt_x"/>
                                          </p:val>
                                        </p:tav>
                                      </p:tavLst>
                                    </p:anim>
                                    <p:animEffect transition="in" filter="wipe(left)">
                                      <p:cBhvr>
                                        <p:cTn id="27" dur="500"/>
                                        <p:tgtEl>
                                          <p:spTgt spid="9220"/>
                                        </p:tgtEl>
                                      </p:cBhvr>
                                    </p:animEffect>
                                  </p:childTnLst>
                                </p:cTn>
                              </p:par>
                              <p:par>
                                <p:cTn id="28" presetID="12" presetClass="entr" presetSubtype="8" fill="hold" nodeType="withEffect">
                                  <p:stCondLst>
                                    <p:cond delay="200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p:tgtEl>
                                          <p:spTgt spid="2"/>
                                        </p:tgtEl>
                                        <p:attrNameLst>
                                          <p:attrName>ppt_x</p:attrName>
                                        </p:attrNameLst>
                                      </p:cBhvr>
                                      <p:tavLst>
                                        <p:tav tm="0">
                                          <p:val>
                                            <p:strVal val="#ppt_x-#ppt_w*1.125000"/>
                                          </p:val>
                                        </p:tav>
                                        <p:tav tm="100000">
                                          <p:val>
                                            <p:strVal val="#ppt_x"/>
                                          </p:val>
                                        </p:tav>
                                      </p:tavLst>
                                    </p:anim>
                                    <p:animEffect transition="in" filter="wipe(right)">
                                      <p:cBhvr>
                                        <p:cTn id="31" dur="500"/>
                                        <p:tgtEl>
                                          <p:spTgt spid="2"/>
                                        </p:tgtEl>
                                      </p:cBhvr>
                                    </p:animEffect>
                                  </p:childTnLst>
                                </p:cTn>
                              </p:par>
                              <p:par>
                                <p:cTn id="32" presetID="12" presetClass="entr" presetSubtype="1" fill="hold" grpId="0" nodeType="withEffect">
                                  <p:stCondLst>
                                    <p:cond delay="250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p:tgtEl>
                                          <p:spTgt spid="11"/>
                                        </p:tgtEl>
                                        <p:attrNameLst>
                                          <p:attrName>ppt_y</p:attrName>
                                        </p:attrNameLst>
                                      </p:cBhvr>
                                      <p:tavLst>
                                        <p:tav tm="0">
                                          <p:val>
                                            <p:strVal val="#ppt_y-#ppt_h*1.125000"/>
                                          </p:val>
                                        </p:tav>
                                        <p:tav tm="100000">
                                          <p:val>
                                            <p:strVal val="#ppt_y"/>
                                          </p:val>
                                        </p:tav>
                                      </p:tavLst>
                                    </p:anim>
                                    <p:animEffect transition="in" filter="wipe(down)">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284663" y="709613"/>
            <a:ext cx="3978275" cy="2378075"/>
          </a:xfrm>
          <a:prstGeom prst="rect">
            <a:avLst/>
          </a:prstGeom>
          <a:noFill/>
        </p:spPr>
        <p:txBody>
          <a:bodyPr>
            <a:spAutoFit/>
          </a:bodyPr>
          <a:lstStyle/>
          <a:p>
            <a:pPr algn="just" eaLnBrk="1" fontAlgn="auto" hangingPunct="1">
              <a:lnSpc>
                <a:spcPct val="150000"/>
              </a:lnSpc>
              <a:spcBef>
                <a:spcPts val="0"/>
              </a:spcBef>
              <a:spcAft>
                <a:spcPts val="0"/>
              </a:spcAft>
              <a:defRPr/>
            </a:pPr>
            <a:r>
              <a:rPr lang="en-US" altLang="zh-CN" sz="1100" dirty="0">
                <a:solidFill>
                  <a:schemeClr val="bg1">
                    <a:lumMod val="50000"/>
                  </a:schemeClr>
                </a:solidFill>
                <a:latin typeface="微软雅黑" panose="020B0503020204020204" charset="-122"/>
                <a:ea typeface="微软雅黑" panose="020B0503020204020204" charset="-122"/>
              </a:rPr>
              <a:t>RAPIDPPT, the leader of professional PPT designer in China. 6years of making professional PPT, 500 case studies for the classical PPT, make sure you will be satisfied. RAPIDPPT differs from the traditional production model, and create a new PPT experience.</a:t>
            </a:r>
            <a:endParaRPr lang="en-US" altLang="zh-CN" sz="1100" dirty="0">
              <a:solidFill>
                <a:schemeClr val="bg1">
                  <a:lumMod val="50000"/>
                </a:schemeClr>
              </a:solidFill>
              <a:latin typeface="微软雅黑" panose="020B0503020204020204" charset="-122"/>
              <a:ea typeface="微软雅黑" panose="020B0503020204020204" charset="-122"/>
            </a:endParaRPr>
          </a:p>
          <a:p>
            <a:pPr algn="just" eaLnBrk="1" fontAlgn="auto" hangingPunct="1">
              <a:lnSpc>
                <a:spcPct val="150000"/>
              </a:lnSpc>
              <a:spcBef>
                <a:spcPts val="0"/>
              </a:spcBef>
              <a:spcAft>
                <a:spcPts val="0"/>
              </a:spcAft>
              <a:defRPr/>
            </a:pPr>
            <a:r>
              <a:rPr lang="en-US" altLang="zh-CN" sz="1100" dirty="0">
                <a:solidFill>
                  <a:schemeClr val="bg1">
                    <a:lumMod val="50000"/>
                  </a:schemeClr>
                </a:solidFill>
                <a:latin typeface="微软雅黑" panose="020B0503020204020204" charset="-122"/>
                <a:ea typeface="微软雅黑" panose="020B0503020204020204" charset="-122"/>
              </a:rPr>
              <a:t>Here we got China’s largest original PPT material, and the strongest PPT producing team. We got the training for everyone who wants to rapidly improve their PPT skills. </a:t>
            </a:r>
            <a:endParaRPr lang="en-US" altLang="zh-CN" sz="1100" dirty="0">
              <a:solidFill>
                <a:schemeClr val="bg1">
                  <a:lumMod val="50000"/>
                </a:schemeClr>
              </a:solidFill>
              <a:latin typeface="微软雅黑" panose="020B0503020204020204" charset="-122"/>
              <a:ea typeface="微软雅黑" panose="020B0503020204020204" charset="-122"/>
            </a:endParaRPr>
          </a:p>
        </p:txBody>
      </p:sp>
      <p:pic>
        <p:nvPicPr>
          <p:cNvPr id="12" name="Picture 7" descr="E:\work\Q-其他\东浩0627\sucai\rad600-02264136.jpg"/>
          <p:cNvPicPr>
            <a:picLocks noChangeAspect="1" noChangeArrowheads="1"/>
          </p:cNvPicPr>
          <p:nvPr/>
        </p:nvPicPr>
        <p:blipFill rotWithShape="1">
          <a:blip r:embed="rId1"/>
          <a:srcRect l="6186" t="6256"/>
          <a:stretch>
            <a:fillRect/>
          </a:stretch>
        </p:blipFill>
        <p:spPr bwMode="auto">
          <a:xfrm>
            <a:off x="641350" y="833438"/>
            <a:ext cx="3498850" cy="2297112"/>
          </a:xfrm>
          <a:prstGeom prst="rect">
            <a:avLst/>
          </a:prstGeom>
          <a:noFill/>
          <a:ln w="25400">
            <a:solidFill>
              <a:schemeClr val="bg1">
                <a:lumMod val="85000"/>
              </a:schemeClr>
            </a:solidFill>
          </a:ln>
          <a:effectLst/>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30225" y="3271838"/>
            <a:ext cx="7732713" cy="830262"/>
          </a:xfrm>
          <a:prstGeom prst="rect">
            <a:avLst/>
          </a:prstGeom>
          <a:noFill/>
        </p:spPr>
        <p:txBody>
          <a:bodyPr>
            <a:spAutoFit/>
          </a:bodyPr>
          <a:lstStyle/>
          <a:p>
            <a:pPr algn="just" eaLnBrk="1" fontAlgn="auto" hangingPunct="1">
              <a:lnSpc>
                <a:spcPct val="150000"/>
              </a:lnSpc>
              <a:spcBef>
                <a:spcPts val="0"/>
              </a:spcBef>
              <a:spcAft>
                <a:spcPts val="0"/>
              </a:spcAft>
              <a:defRPr/>
            </a:pPr>
            <a:r>
              <a:rPr lang="en-US" altLang="zh-CN" sz="800" dirty="0">
                <a:solidFill>
                  <a:schemeClr val="bg1">
                    <a:lumMod val="50000"/>
                  </a:schemeClr>
                </a:solidFill>
                <a:latin typeface="微软雅黑" panose="020B0503020204020204" charset="-122"/>
                <a:ea typeface="微软雅黑" panose="020B0503020204020204" charset="-122"/>
              </a:rPr>
              <a:t>RAPIDPPT, the leader of professional PPT designer in China. 6years of making professional PPT, 500 case studies for the classical PPT, make sure you will be satisfied. RAPIDPPT differs from the traditional production model, and create a new PPT experience.</a:t>
            </a:r>
            <a:endParaRPr lang="en-US" altLang="zh-CN" sz="800" dirty="0">
              <a:solidFill>
                <a:schemeClr val="bg1">
                  <a:lumMod val="50000"/>
                </a:schemeClr>
              </a:solidFill>
              <a:latin typeface="微软雅黑" panose="020B0503020204020204" charset="-122"/>
              <a:ea typeface="微软雅黑" panose="020B0503020204020204" charset="-122"/>
            </a:endParaRPr>
          </a:p>
          <a:p>
            <a:pPr algn="just" eaLnBrk="1" fontAlgn="auto" hangingPunct="1">
              <a:lnSpc>
                <a:spcPct val="150000"/>
              </a:lnSpc>
              <a:spcBef>
                <a:spcPts val="0"/>
              </a:spcBef>
              <a:spcAft>
                <a:spcPts val="0"/>
              </a:spcAft>
              <a:defRPr/>
            </a:pPr>
            <a:r>
              <a:rPr lang="en-US" altLang="zh-CN" sz="800" dirty="0">
                <a:solidFill>
                  <a:schemeClr val="bg1">
                    <a:lumMod val="50000"/>
                  </a:schemeClr>
                </a:solidFill>
                <a:latin typeface="微软雅黑" panose="020B0503020204020204" charset="-122"/>
                <a:ea typeface="微软雅黑" panose="020B0503020204020204" charset="-122"/>
              </a:rPr>
              <a:t>Here we got China’s largest original PPT material, and the strongest PPT producing team. We got the training for everyone who wants to rapidly improve their PPT skills..</a:t>
            </a:r>
            <a:endParaRPr lang="en-US" altLang="zh-CN" sz="800" dirty="0">
              <a:solidFill>
                <a:schemeClr val="bg1">
                  <a:lumMod val="50000"/>
                </a:schemeClr>
              </a:solidFill>
              <a:latin typeface="微软雅黑" panose="020B0503020204020204" charset="-122"/>
              <a:ea typeface="微软雅黑" panose="020B0503020204020204" charset="-122"/>
            </a:endParaRPr>
          </a:p>
        </p:txBody>
      </p:sp>
      <p:cxnSp>
        <p:nvCxnSpPr>
          <p:cNvPr id="22" name="直接连接符 21"/>
          <p:cNvCxnSpPr/>
          <p:nvPr/>
        </p:nvCxnSpPr>
        <p:spPr>
          <a:xfrm>
            <a:off x="4397375" y="3149600"/>
            <a:ext cx="3794125"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bwMode="auto">
          <a:xfrm>
            <a:off x="619125" y="4137025"/>
            <a:ext cx="649288" cy="230188"/>
            <a:chOff x="575840" y="4315074"/>
            <a:chExt cx="649859" cy="230832"/>
          </a:xfrm>
        </p:grpSpPr>
        <p:sp>
          <p:nvSpPr>
            <p:cNvPr id="27" name="圆角矩形 26"/>
            <p:cNvSpPr/>
            <p:nvPr/>
          </p:nvSpPr>
          <p:spPr>
            <a:xfrm>
              <a:off x="575840" y="4317136"/>
              <a:ext cx="621929" cy="226709"/>
            </a:xfrm>
            <a:prstGeom prst="roundRect">
              <a:avLst>
                <a:gd name="adj" fmla="val 50000"/>
              </a:avLst>
            </a:prstGeom>
            <a:solidFill>
              <a:srgbClr val="C00000"/>
            </a:solidFill>
            <a:ln>
              <a:noFill/>
            </a:ln>
            <a:effectLst>
              <a:innerShdw blurRad="254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8" name="半闭框 27"/>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chemeClr val="tx1"/>
                </a:solidFill>
              </a:endParaRPr>
            </a:p>
          </p:txBody>
        </p:sp>
        <p:sp>
          <p:nvSpPr>
            <p:cNvPr id="37900" name="TextBox 28"/>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chemeClr val="bg1"/>
                  </a:solidFill>
                  <a:latin typeface="Arial" panose="020B0604020202020204" pitchFamily="34" charset="0"/>
                  <a:cs typeface="Arial" panose="020B0604020202020204" pitchFamily="34" charset="0"/>
                </a:rPr>
                <a:t>NEXT</a:t>
              </a:r>
              <a:endParaRPr lang="zh-CN" altLang="en-US" sz="900" b="1">
                <a:solidFill>
                  <a:schemeClr val="bg1"/>
                </a:solidFill>
                <a:latin typeface="Arial" panose="020B0604020202020204" pitchFamily="34" charset="0"/>
                <a:cs typeface="Arial" panose="020B0604020202020204" pitchFamily="34" charset="0"/>
              </a:endParaRPr>
            </a:p>
          </p:txBody>
        </p:sp>
      </p:grpSp>
      <p:sp>
        <p:nvSpPr>
          <p:cNvPr id="37895" name="TextBox 9"/>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par>
                                <p:cTn id="12" presetID="22" presetClass="entr" presetSubtype="8" fill="hold" nodeType="withEffect">
                                  <p:stCondLst>
                                    <p:cond delay="90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8" fill="hold" grpId="0" nodeType="withEffect">
                                  <p:stCondLst>
                                    <p:cond delay="150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par>
                                <p:cTn id="18" presetID="12" presetClass="entr" presetSubtype="8" fill="hold" nodeType="withEffect">
                                  <p:stCondLst>
                                    <p:cond delay="18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p:tgtEl>
                                          <p:spTgt spid="26"/>
                                        </p:tgtEl>
                                        <p:attrNameLst>
                                          <p:attrName>ppt_x</p:attrName>
                                        </p:attrNameLst>
                                      </p:cBhvr>
                                      <p:tavLst>
                                        <p:tav tm="0">
                                          <p:val>
                                            <p:strVal val="#ppt_x-#ppt_w*1.125000"/>
                                          </p:val>
                                        </p:tav>
                                        <p:tav tm="100000">
                                          <p:val>
                                            <p:strVal val="#ppt_x"/>
                                          </p:val>
                                        </p:tav>
                                      </p:tavLst>
                                    </p:anim>
                                    <p:animEffect transition="in" filter="wipe(right)">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bwMode="auto">
          <a:xfrm>
            <a:off x="8096250" y="1992313"/>
            <a:ext cx="249238" cy="352425"/>
            <a:chOff x="938882" y="2395233"/>
            <a:chExt cx="248742" cy="353034"/>
          </a:xfrm>
        </p:grpSpPr>
        <p:sp>
          <p:nvSpPr>
            <p:cNvPr id="30" name="矩形 29"/>
            <p:cNvSpPr/>
            <p:nvPr/>
          </p:nvSpPr>
          <p:spPr>
            <a:xfrm>
              <a:off x="938882" y="2395233"/>
              <a:ext cx="248742" cy="3530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半闭框 30"/>
            <p:cNvSpPr/>
            <p:nvPr/>
          </p:nvSpPr>
          <p:spPr>
            <a:xfrm rot="8100000">
              <a:off x="965816" y="2508140"/>
              <a:ext cx="126747" cy="127219"/>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grpSp>
        <p:nvGrpSpPr>
          <p:cNvPr id="33" name="组合 32"/>
          <p:cNvGrpSpPr/>
          <p:nvPr/>
        </p:nvGrpSpPr>
        <p:grpSpPr bwMode="auto">
          <a:xfrm flipH="1">
            <a:off x="823913" y="1992313"/>
            <a:ext cx="247650" cy="352425"/>
            <a:chOff x="938882" y="2395233"/>
            <a:chExt cx="248742" cy="353034"/>
          </a:xfrm>
        </p:grpSpPr>
        <p:sp>
          <p:nvSpPr>
            <p:cNvPr id="34" name="矩形 33"/>
            <p:cNvSpPr/>
            <p:nvPr/>
          </p:nvSpPr>
          <p:spPr>
            <a:xfrm>
              <a:off x="938882" y="2395233"/>
              <a:ext cx="248742" cy="3530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半闭框 34"/>
            <p:cNvSpPr/>
            <p:nvPr/>
          </p:nvSpPr>
          <p:spPr>
            <a:xfrm rot="8100000">
              <a:off x="965989" y="2508140"/>
              <a:ext cx="127560" cy="127219"/>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sp>
        <p:nvSpPr>
          <p:cNvPr id="37" name="矩形 36"/>
          <p:cNvSpPr>
            <a:spLocks noChangeArrowheads="1"/>
          </p:cNvSpPr>
          <p:nvPr/>
        </p:nvSpPr>
        <p:spPr bwMode="auto">
          <a:xfrm>
            <a:off x="1338263" y="3763963"/>
            <a:ext cx="6327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latin typeface="Arial" panose="020B0604020202020204" pitchFamily="34" charset="0"/>
                <a:cs typeface="Arial" panose="020B0604020202020204" pitchFamily="34" charset="0"/>
              </a:rPr>
              <a:t>The leader of professional PPT designer in China. </a:t>
            </a:r>
            <a:r>
              <a:rPr lang="en-US" altLang="zh-CN" sz="1200">
                <a:solidFill>
                  <a:srgbClr val="C00000"/>
                </a:solidFill>
                <a:latin typeface="Arial" panose="020B0604020202020204" pitchFamily="34" charset="0"/>
                <a:cs typeface="Arial" panose="020B0604020202020204" pitchFamily="34" charset="0"/>
              </a:rPr>
              <a:t>6 years </a:t>
            </a:r>
            <a:r>
              <a:rPr lang="en-US" altLang="zh-CN" sz="1200">
                <a:latin typeface="Arial" panose="020B0604020202020204" pitchFamily="34" charset="0"/>
                <a:cs typeface="Arial" panose="020B0604020202020204" pitchFamily="34" charset="0"/>
              </a:rPr>
              <a:t>of making professional PPT, </a:t>
            </a:r>
            <a:r>
              <a:rPr lang="en-US" altLang="zh-CN" sz="1200">
                <a:solidFill>
                  <a:srgbClr val="C00000"/>
                </a:solidFill>
                <a:latin typeface="Arial" panose="020B0604020202020204" pitchFamily="34" charset="0"/>
                <a:cs typeface="Arial" panose="020B0604020202020204" pitchFamily="34" charset="0"/>
              </a:rPr>
              <a:t>500</a:t>
            </a:r>
            <a:r>
              <a:rPr lang="en-US" altLang="zh-CN" sz="1200">
                <a:latin typeface="Arial" panose="020B0604020202020204" pitchFamily="34" charset="0"/>
                <a:cs typeface="Arial" panose="020B0604020202020204" pitchFamily="34" charset="0"/>
              </a:rPr>
              <a:t> case studies for the classical PPT, make sure you will be satisfied. RAPIDPPT differs from the traditional production model, and create a new PPT experience.</a:t>
            </a:r>
            <a:endParaRPr lang="en-US" altLang="zh-CN" sz="1200">
              <a:latin typeface="Arial" panose="020B0604020202020204" pitchFamily="34" charset="0"/>
              <a:cs typeface="Arial" panose="020B0604020202020204" pitchFamily="34" charset="0"/>
            </a:endParaRPr>
          </a:p>
        </p:txBody>
      </p:sp>
      <p:sp>
        <p:nvSpPr>
          <p:cNvPr id="39" name="TextBox 38"/>
          <p:cNvSpPr txBox="1">
            <a:spLocks noChangeArrowheads="1"/>
          </p:cNvSpPr>
          <p:nvPr/>
        </p:nvSpPr>
        <p:spPr bwMode="auto">
          <a:xfrm>
            <a:off x="1316038" y="3435350"/>
            <a:ext cx="242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350">
                <a:latin typeface="Arial" panose="020B0604020202020204" pitchFamily="34" charset="0"/>
                <a:cs typeface="Arial" panose="020B0604020202020204" pitchFamily="34" charset="0"/>
              </a:rPr>
              <a:t>CLICK TO ADD TEXT</a:t>
            </a:r>
            <a:endParaRPr lang="zh-CN" altLang="en-US" sz="1350" b="1">
              <a:latin typeface="Kozuka Gothic Pr6N EL" panose="020B0200000000000000" pitchFamily="34" charset="-128"/>
              <a:ea typeface="Kozuka Gothic Pr6N EL" panose="020B0200000000000000" pitchFamily="34" charset="-128"/>
            </a:endParaRPr>
          </a:p>
        </p:txBody>
      </p:sp>
      <p:grpSp>
        <p:nvGrpSpPr>
          <p:cNvPr id="3" name="组合 2"/>
          <p:cNvGrpSpPr/>
          <p:nvPr/>
        </p:nvGrpSpPr>
        <p:grpSpPr bwMode="auto">
          <a:xfrm>
            <a:off x="1487488" y="1122363"/>
            <a:ext cx="6192837" cy="2079625"/>
            <a:chOff x="1487374" y="1121896"/>
            <a:chExt cx="6193586" cy="2080434"/>
          </a:xfrm>
        </p:grpSpPr>
        <p:pic>
          <p:nvPicPr>
            <p:cNvPr id="13317" name="Picture 5"/>
            <p:cNvPicPr>
              <a:picLocks noChangeAspect="1" noChangeArrowheads="1"/>
            </p:cNvPicPr>
            <p:nvPr/>
          </p:nvPicPr>
          <p:blipFill rotWithShape="1">
            <a:blip r:embed="rId1"/>
            <a:srcRect l="19800"/>
            <a:stretch>
              <a:fillRect/>
            </a:stretch>
          </p:blipFill>
          <p:spPr bwMode="auto">
            <a:xfrm flipH="1">
              <a:off x="1487374" y="1121896"/>
              <a:ext cx="6193586" cy="2080434"/>
            </a:xfrm>
            <a:prstGeom prst="rect">
              <a:avLst/>
            </a:prstGeom>
            <a:noFill/>
            <a:ln w="3810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723336" y="1977891"/>
              <a:ext cx="1322547" cy="368443"/>
            </a:xfrm>
            <a:prstGeom prst="rect">
              <a:avLst/>
            </a:prstGeom>
          </p:spPr>
          <p:txBody>
            <a:bodyPr wrap="none">
              <a:spAutoFit/>
            </a:bodyPr>
            <a:lstStyle/>
            <a:p>
              <a:pPr algn="ctr" eaLnBrk="1" fontAlgn="auto" hangingPunct="1">
                <a:spcBef>
                  <a:spcPts val="0"/>
                </a:spcBef>
                <a:spcAft>
                  <a:spcPts val="0"/>
                </a:spcAft>
                <a:defRPr/>
              </a:pPr>
              <a:r>
                <a:rPr lang="en-US" altLang="zh-CN" sz="1350" dirty="0">
                  <a:solidFill>
                    <a:schemeClr val="bg1"/>
                  </a:solidFill>
                  <a:effectLst>
                    <a:outerShdw blurRad="63500" sx="102000" sy="102000" algn="ctr" rotWithShape="0">
                      <a:prstClr val="black">
                        <a:alpha val="40000"/>
                      </a:prstClr>
                    </a:outerShdw>
                  </a:effectLst>
                  <a:latin typeface="Arial" panose="020B0604020202020204" pitchFamily="34" charset="0"/>
                  <a:ea typeface="+mn-ea"/>
                  <a:cs typeface="Arial" panose="020B0604020202020204" pitchFamily="34" charset="0"/>
                </a:rPr>
                <a:t>ADD TEXT</a:t>
              </a:r>
              <a:endParaRPr lang="zh-CN" altLang="en-US" sz="1350" b="1" dirty="0">
                <a:solidFill>
                  <a:schemeClr val="bg1"/>
                </a:solidFill>
                <a:effectLst>
                  <a:outerShdw blurRad="63500" sx="102000" sy="102000" algn="ctr" rotWithShape="0">
                    <a:prstClr val="black">
                      <a:alpha val="40000"/>
                    </a:prstClr>
                  </a:outerShdw>
                </a:effectLst>
                <a:latin typeface="Kozuka Gothic Pr6N EL" panose="020B0200000000000000" pitchFamily="34" charset="-128"/>
                <a:ea typeface="Kozuka Gothic Pr6N EL" panose="020B0200000000000000" pitchFamily="34" charset="-128"/>
              </a:endParaRPr>
            </a:p>
          </p:txBody>
        </p:sp>
      </p:grpSp>
      <p:sp>
        <p:nvSpPr>
          <p:cNvPr id="11271" name="TextBox 12"/>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2" presetClass="entr" presetSubtype="8" fill="hold" nodeType="withEffect">
                                  <p:stCondLst>
                                    <p:cond delay="100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ppt_x</p:attrName>
                                        </p:attrNameLst>
                                      </p:cBhvr>
                                      <p:tavLst>
                                        <p:tav tm="0">
                                          <p:val>
                                            <p:strVal val="#ppt_x-#ppt_w*1.125000"/>
                                          </p:val>
                                        </p:tav>
                                        <p:tav tm="100000">
                                          <p:val>
                                            <p:strVal val="#ppt_x"/>
                                          </p:val>
                                        </p:tav>
                                      </p:tavLst>
                                    </p:anim>
                                    <p:animEffect transition="in" filter="wipe(right)">
                                      <p:cBhvr>
                                        <p:cTn id="13" dur="500"/>
                                        <p:tgtEl>
                                          <p:spTgt spid="28"/>
                                        </p:tgtEl>
                                      </p:cBhvr>
                                    </p:animEffect>
                                  </p:childTnLst>
                                </p:cTn>
                              </p:par>
                              <p:par>
                                <p:cTn id="14" presetID="12" presetClass="entr" presetSubtype="2" fill="hold" nodeType="withEffect">
                                  <p:stCondLst>
                                    <p:cond delay="100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p:tgtEl>
                                          <p:spTgt spid="33"/>
                                        </p:tgtEl>
                                        <p:attrNameLst>
                                          <p:attrName>ppt_x</p:attrName>
                                        </p:attrNameLst>
                                      </p:cBhvr>
                                      <p:tavLst>
                                        <p:tav tm="0">
                                          <p:val>
                                            <p:strVal val="#ppt_x+#ppt_w*1.125000"/>
                                          </p:val>
                                        </p:tav>
                                        <p:tav tm="100000">
                                          <p:val>
                                            <p:strVal val="#ppt_x"/>
                                          </p:val>
                                        </p:tav>
                                      </p:tavLst>
                                    </p:anim>
                                    <p:animEffect transition="in" filter="wipe(left)">
                                      <p:cBhvr>
                                        <p:cTn id="17" dur="500"/>
                                        <p:tgtEl>
                                          <p:spTgt spid="33"/>
                                        </p:tgtEl>
                                      </p:cBhvr>
                                    </p:animEffect>
                                  </p:childTnLst>
                                </p:cTn>
                              </p:par>
                              <p:par>
                                <p:cTn id="18" presetID="12" presetClass="entr" presetSubtype="8" fill="hold" grpId="0" nodeType="withEffect">
                                  <p:stCondLst>
                                    <p:cond delay="150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750"/>
                                        <p:tgtEl>
                                          <p:spTgt spid="39"/>
                                        </p:tgtEl>
                                        <p:attrNameLst>
                                          <p:attrName>ppt_x</p:attrName>
                                        </p:attrNameLst>
                                      </p:cBhvr>
                                      <p:tavLst>
                                        <p:tav tm="0">
                                          <p:val>
                                            <p:strVal val="#ppt_x-#ppt_w*1.125000"/>
                                          </p:val>
                                        </p:tav>
                                        <p:tav tm="100000">
                                          <p:val>
                                            <p:strVal val="#ppt_x"/>
                                          </p:val>
                                        </p:tav>
                                      </p:tavLst>
                                    </p:anim>
                                    <p:animEffect transition="in" filter="wipe(right)">
                                      <p:cBhvr>
                                        <p:cTn id="21" dur="750"/>
                                        <p:tgtEl>
                                          <p:spTgt spid="39"/>
                                        </p:tgtEl>
                                      </p:cBhvr>
                                    </p:animEffect>
                                  </p:childTnLst>
                                </p:cTn>
                              </p:par>
                              <p:par>
                                <p:cTn id="22" presetID="12" presetClass="entr" presetSubtype="1" fill="hold" grpId="0" nodeType="withEffect">
                                  <p:stCondLst>
                                    <p:cond delay="210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750"/>
                                        <p:tgtEl>
                                          <p:spTgt spid="37"/>
                                        </p:tgtEl>
                                        <p:attrNameLst>
                                          <p:attrName>ppt_y</p:attrName>
                                        </p:attrNameLst>
                                      </p:cBhvr>
                                      <p:tavLst>
                                        <p:tav tm="0">
                                          <p:val>
                                            <p:strVal val="#ppt_y-#ppt_h*1.125000"/>
                                          </p:val>
                                        </p:tav>
                                        <p:tav tm="100000">
                                          <p:val>
                                            <p:strVal val="#ppt_y"/>
                                          </p:val>
                                        </p:tav>
                                      </p:tavLst>
                                    </p:anim>
                                    <p:animEffect transition="in" filter="wipe(down)">
                                      <p:cBhvr>
                                        <p:cTn id="25"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2"/>
          <p:cNvSpPr txBox="1">
            <a:spLocks noChangeArrowheads="1"/>
          </p:cNvSpPr>
          <p:nvPr/>
        </p:nvSpPr>
        <p:spPr bwMode="auto">
          <a:xfrm>
            <a:off x="250825" y="1924050"/>
            <a:ext cx="40211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C00000"/>
                </a:solidFill>
                <a:latin typeface="Kozuka Gothic Pr6N EL" panose="020B0200000000000000" pitchFamily="34" charset="-128"/>
                <a:ea typeface="Kozuka Gothic Pr6N EL" panose="020B0200000000000000" pitchFamily="34" charset="-128"/>
              </a:rPr>
              <a:t>About our company</a:t>
            </a:r>
            <a:endParaRPr lang="zh-CN" altLang="en-US" sz="3200" b="1">
              <a:solidFill>
                <a:srgbClr val="C00000"/>
              </a:solidFill>
              <a:latin typeface="Kozuka Gothic Pr6N EL" panose="020B0200000000000000" pitchFamily="34" charset="-128"/>
              <a:ea typeface="Kozuka Gothic Pr6N EL" panose="020B0200000000000000" pitchFamily="34" charset="-128"/>
            </a:endParaRPr>
          </a:p>
        </p:txBody>
      </p:sp>
      <p:sp>
        <p:nvSpPr>
          <p:cNvPr id="3" name="矩形 2"/>
          <p:cNvSpPr/>
          <p:nvPr/>
        </p:nvSpPr>
        <p:spPr>
          <a:xfrm>
            <a:off x="266700" y="2508250"/>
            <a:ext cx="3003550" cy="584200"/>
          </a:xfrm>
          <a:prstGeom prst="rect">
            <a:avLst/>
          </a:prstGeom>
        </p:spPr>
        <p:txBody>
          <a:bodyPr>
            <a:spAutoFit/>
          </a:bodyPr>
          <a:lstStyle/>
          <a:p>
            <a:pPr eaLnBrk="1" fontAlgn="auto" hangingPunct="1">
              <a:spcBef>
                <a:spcPts val="0"/>
              </a:spcBef>
              <a:spcAft>
                <a:spcPts val="0"/>
              </a:spcAft>
              <a:defRPr/>
            </a:pPr>
            <a:r>
              <a:rPr lang="en-US" altLang="zh-CN" sz="1600" dirty="0">
                <a:solidFill>
                  <a:schemeClr val="bg1">
                    <a:lumMod val="50000"/>
                  </a:schemeClr>
                </a:solidFill>
                <a:latin typeface="Arial" panose="020B0604020202020204" pitchFamily="34" charset="0"/>
                <a:ea typeface="+mn-ea"/>
                <a:cs typeface="Arial" panose="020B0604020202020204" pitchFamily="34" charset="0"/>
              </a:rPr>
              <a:t>Forge ahead</a:t>
            </a:r>
            <a:r>
              <a:rPr lang="zh-CN" altLang="en-US" sz="1600" dirty="0">
                <a:solidFill>
                  <a:schemeClr val="bg1">
                    <a:lumMod val="50000"/>
                  </a:schemeClr>
                </a:solidFill>
                <a:latin typeface="Arial" panose="020B0604020202020204" pitchFamily="34" charset="0"/>
                <a:ea typeface="+mn-ea"/>
                <a:cs typeface="Arial" panose="020B0604020202020204" pitchFamily="34" charset="0"/>
              </a:rPr>
              <a:t>，</a:t>
            </a:r>
            <a:r>
              <a:rPr lang="en-US" altLang="zh-CN" sz="1600" dirty="0">
                <a:solidFill>
                  <a:schemeClr val="bg1">
                    <a:lumMod val="50000"/>
                  </a:schemeClr>
                </a:solidFill>
                <a:latin typeface="Arial" panose="020B0604020202020204" pitchFamily="34" charset="0"/>
                <a:ea typeface="+mn-ea"/>
                <a:cs typeface="Arial" panose="020B0604020202020204" pitchFamily="34" charset="0"/>
              </a:rPr>
              <a:t>Popularize fine presentation</a:t>
            </a:r>
            <a:r>
              <a:rPr lang="zh-CN" altLang="en-US" sz="1600" dirty="0">
                <a:solidFill>
                  <a:schemeClr val="bg1">
                    <a:lumMod val="50000"/>
                  </a:schemeClr>
                </a:solidFill>
                <a:latin typeface="Arial" panose="020B0604020202020204" pitchFamily="34" charset="0"/>
                <a:ea typeface="+mn-ea"/>
                <a:cs typeface="Arial" panose="020B0604020202020204" pitchFamily="34" charset="0"/>
              </a:rPr>
              <a:t>！ </a:t>
            </a:r>
            <a:endParaRPr lang="zh-CN" altLang="en-US" sz="1600" dirty="0">
              <a:solidFill>
                <a:schemeClr val="bg1">
                  <a:lumMod val="50000"/>
                </a:schemeClr>
              </a:solidFill>
              <a:latin typeface="Arial" panose="020B0604020202020204" pitchFamily="34" charset="0"/>
              <a:ea typeface="+mn-ea"/>
              <a:cs typeface="Arial" panose="020B0604020202020204" pitchFamily="34" charset="0"/>
            </a:endParaRPr>
          </a:p>
        </p:txBody>
      </p:sp>
      <p:pic>
        <p:nvPicPr>
          <p:cNvPr id="4" name="Picture 8" descr="C:\Documents and Settings\Administrator\桌面\hahahh副本.png"/>
          <p:cNvPicPr>
            <a:picLocks noChangeAspect="1" noChangeArrowheads="1"/>
          </p:cNvPicPr>
          <p:nvPr/>
        </p:nvPicPr>
        <p:blipFill>
          <a:blip r:embed="rId1">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bwMode="auto">
          <a:xfrm>
            <a:off x="368300" y="923925"/>
            <a:ext cx="868363" cy="225425"/>
            <a:chOff x="291691" y="1224246"/>
            <a:chExt cx="868286" cy="225190"/>
          </a:xfrm>
        </p:grpSpPr>
        <p:sp>
          <p:nvSpPr>
            <p:cNvPr id="6" name="圆角矩形 5"/>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38937" name="TextBox 3"/>
            <p:cNvSpPr txBox="1">
              <a:spLocks noChangeArrowheads="1"/>
            </p:cNvSpPr>
            <p:nvPr/>
          </p:nvSpPr>
          <p:spPr bwMode="auto">
            <a:xfrm>
              <a:off x="342486" y="1229004"/>
              <a:ext cx="766695"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POWERFUL</a:t>
              </a:r>
              <a:endParaRPr lang="zh-CN" altLang="en-US" sz="800">
                <a:solidFill>
                  <a:srgbClr val="595959"/>
                </a:solidFill>
                <a:latin typeface="Arial" panose="020B0604020202020204" pitchFamily="34" charset="0"/>
                <a:ea typeface="Arial Unicode MS" panose="020B0604020202020204" pitchFamily="34" charset="-122"/>
              </a:endParaRPr>
            </a:p>
          </p:txBody>
        </p:sp>
      </p:grpSp>
      <p:grpSp>
        <p:nvGrpSpPr>
          <p:cNvPr id="8" name="组合 7"/>
          <p:cNvGrpSpPr/>
          <p:nvPr/>
        </p:nvGrpSpPr>
        <p:grpSpPr bwMode="auto">
          <a:xfrm>
            <a:off x="1335088" y="923925"/>
            <a:ext cx="868362" cy="225425"/>
            <a:chOff x="291691" y="1224246"/>
            <a:chExt cx="868286" cy="225190"/>
          </a:xfrm>
        </p:grpSpPr>
        <p:sp>
          <p:nvSpPr>
            <p:cNvPr id="9" name="圆角矩形 8"/>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38935" name="TextBox 62"/>
            <p:cNvSpPr txBox="1">
              <a:spLocks noChangeArrowheads="1"/>
            </p:cNvSpPr>
            <p:nvPr/>
          </p:nvSpPr>
          <p:spPr bwMode="auto">
            <a:xfrm>
              <a:off x="376219" y="1229119"/>
              <a:ext cx="6992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C00000"/>
                  </a:solidFill>
                  <a:latin typeface="Arial" panose="020B0604020202020204" pitchFamily="34" charset="0"/>
                  <a:ea typeface="Arial Unicode MS" panose="020B0604020202020204" pitchFamily="34" charset="-122"/>
                </a:rPr>
                <a:t>CREATIVE</a:t>
              </a:r>
              <a:endParaRPr lang="zh-CN" altLang="en-US" sz="800">
                <a:solidFill>
                  <a:srgbClr val="C00000"/>
                </a:solidFill>
                <a:latin typeface="Arial" panose="020B0604020202020204" pitchFamily="34" charset="0"/>
                <a:ea typeface="Arial Unicode MS" panose="020B0604020202020204" pitchFamily="34" charset="-122"/>
              </a:endParaRPr>
            </a:p>
          </p:txBody>
        </p:sp>
      </p:grpSp>
      <p:grpSp>
        <p:nvGrpSpPr>
          <p:cNvPr id="11" name="组合 10"/>
          <p:cNvGrpSpPr/>
          <p:nvPr/>
        </p:nvGrpSpPr>
        <p:grpSpPr bwMode="auto">
          <a:xfrm>
            <a:off x="2303463" y="923925"/>
            <a:ext cx="868362" cy="225425"/>
            <a:chOff x="291691" y="1224246"/>
            <a:chExt cx="868286" cy="225190"/>
          </a:xfrm>
        </p:grpSpPr>
        <p:sp>
          <p:nvSpPr>
            <p:cNvPr id="12" name="圆角矩形 11"/>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38933" name="TextBox 65"/>
            <p:cNvSpPr txBox="1">
              <a:spLocks noChangeArrowheads="1"/>
            </p:cNvSpPr>
            <p:nvPr/>
          </p:nvSpPr>
          <p:spPr bwMode="auto">
            <a:xfrm>
              <a:off x="431379" y="1229004"/>
              <a:ext cx="588910"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PRETTY</a:t>
              </a:r>
              <a:endParaRPr lang="zh-CN" altLang="en-US" sz="800">
                <a:solidFill>
                  <a:srgbClr val="595959"/>
                </a:solidFill>
                <a:latin typeface="Arial" panose="020B0604020202020204" pitchFamily="34" charset="0"/>
                <a:ea typeface="Arial Unicode MS" panose="020B0604020202020204" pitchFamily="34" charset="-122"/>
              </a:endParaRPr>
            </a:p>
          </p:txBody>
        </p:sp>
      </p:grpSp>
      <p:grpSp>
        <p:nvGrpSpPr>
          <p:cNvPr id="14" name="组合 13"/>
          <p:cNvGrpSpPr/>
          <p:nvPr/>
        </p:nvGrpSpPr>
        <p:grpSpPr bwMode="auto">
          <a:xfrm>
            <a:off x="3271838" y="923925"/>
            <a:ext cx="868362" cy="225425"/>
            <a:chOff x="291691" y="1224246"/>
            <a:chExt cx="868286" cy="225190"/>
          </a:xfrm>
        </p:grpSpPr>
        <p:sp>
          <p:nvSpPr>
            <p:cNvPr id="15" name="圆角矩形 14"/>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38931" name="TextBox 68"/>
            <p:cNvSpPr txBox="1">
              <a:spLocks noChangeArrowheads="1"/>
            </p:cNvSpPr>
            <p:nvPr/>
          </p:nvSpPr>
          <p:spPr bwMode="auto">
            <a:xfrm>
              <a:off x="409156" y="1229004"/>
              <a:ext cx="633357"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LOGICAL</a:t>
              </a:r>
              <a:endParaRPr lang="zh-CN" altLang="en-US" sz="800">
                <a:solidFill>
                  <a:srgbClr val="595959"/>
                </a:solidFill>
                <a:latin typeface="Arial" panose="020B0604020202020204" pitchFamily="34" charset="0"/>
                <a:ea typeface="Arial Unicode MS" panose="020B0604020202020204" pitchFamily="34" charset="-122"/>
              </a:endParaRPr>
            </a:p>
          </p:txBody>
        </p:sp>
      </p:grpSp>
      <p:cxnSp>
        <p:nvCxnSpPr>
          <p:cNvPr id="17" name="直接连接符 16"/>
          <p:cNvCxnSpPr/>
          <p:nvPr/>
        </p:nvCxnSpPr>
        <p:spPr>
          <a:xfrm>
            <a:off x="368300" y="1625600"/>
            <a:ext cx="3771900"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918200" y="1311275"/>
            <a:ext cx="2171700" cy="461963"/>
          </a:xfrm>
          <a:prstGeom prst="rect">
            <a:avLst/>
          </a:prstGeom>
          <a:noFill/>
        </p:spPr>
        <p:txBody>
          <a:bodyPr>
            <a:spAutoFit/>
          </a:bodyPr>
          <a:lstStyle/>
          <a:p>
            <a:pPr algn="dist" eaLnBrk="1" fontAlgn="auto" hangingPunct="1">
              <a:spcBef>
                <a:spcPts val="0"/>
              </a:spcBef>
              <a:spcAft>
                <a:spcPts val="0"/>
              </a:spcAft>
              <a:defRPr/>
            </a:pPr>
            <a:r>
              <a:rPr lang="en-US" altLang="zh-CN" sz="2400" spc="80" dirty="0">
                <a:latin typeface="Arial" panose="020B0604020202020204" pitchFamily="34" charset="0"/>
                <a:ea typeface="+mn-ea"/>
                <a:cs typeface="Arial" panose="020B0604020202020204" pitchFamily="34" charset="0"/>
              </a:rPr>
              <a:t>THANK YOU</a:t>
            </a:r>
            <a:endParaRPr lang="zh-CN" altLang="en-US" sz="2400" spc="80" dirty="0">
              <a:latin typeface="Arial" panose="020B0604020202020204" pitchFamily="34" charset="0"/>
              <a:ea typeface="+mn-ea"/>
              <a:cs typeface="Arial" panose="020B0604020202020204" pitchFamily="34" charset="0"/>
            </a:endParaRPr>
          </a:p>
        </p:txBody>
      </p:sp>
      <p:grpSp>
        <p:nvGrpSpPr>
          <p:cNvPr id="40" name="组合 39"/>
          <p:cNvGrpSpPr/>
          <p:nvPr/>
        </p:nvGrpSpPr>
        <p:grpSpPr bwMode="auto">
          <a:xfrm>
            <a:off x="0" y="4454525"/>
            <a:ext cx="9144000" cy="688975"/>
            <a:chOff x="0" y="4454322"/>
            <a:chExt cx="9144001" cy="689178"/>
          </a:xfrm>
        </p:grpSpPr>
        <p:sp>
          <p:nvSpPr>
            <p:cNvPr id="41" name="圆角矩形 1"/>
            <p:cNvSpPr/>
            <p:nvPr/>
          </p:nvSpPr>
          <p:spPr>
            <a:xfrm>
              <a:off x="560388" y="4454322"/>
              <a:ext cx="8583613" cy="379525"/>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8926" name="组合 41"/>
            <p:cNvGrpSpPr/>
            <p:nvPr/>
          </p:nvGrpSpPr>
          <p:grpSpPr bwMode="auto">
            <a:xfrm>
              <a:off x="0" y="4779263"/>
              <a:ext cx="9144000" cy="364237"/>
              <a:chOff x="38100" y="4543425"/>
              <a:chExt cx="9067800" cy="565603"/>
            </a:xfrm>
          </p:grpSpPr>
          <p:sp>
            <p:nvSpPr>
              <p:cNvPr id="44" name="圆角矩形 43"/>
              <p:cNvSpPr/>
              <p:nvPr/>
            </p:nvSpPr>
            <p:spPr>
              <a:xfrm>
                <a:off x="38100" y="4544346"/>
                <a:ext cx="9067801" cy="564682"/>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45" name="圆角矩形 44"/>
              <p:cNvSpPr/>
              <p:nvPr/>
            </p:nvSpPr>
            <p:spPr>
              <a:xfrm>
                <a:off x="38100" y="4544346"/>
                <a:ext cx="9067801" cy="564682"/>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sp>
          <p:nvSpPr>
            <p:cNvPr id="43" name="矩形 42"/>
            <p:cNvSpPr>
              <a:spLocks noChangeArrowheads="1"/>
            </p:cNvSpPr>
            <p:nvPr/>
          </p:nvSpPr>
          <p:spPr bwMode="auto">
            <a:xfrm>
              <a:off x="6300192" y="4882055"/>
              <a:ext cx="263181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Shanghai </a:t>
              </a:r>
              <a:r>
                <a:rPr lang="en-US" altLang="ko-KR" sz="700" b="1" i="1" spc="120" dirty="0" err="1">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Rapidesign</a:t>
              </a: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Advertising </a:t>
              </a:r>
              <a:r>
                <a:rPr lang="en-US" altLang="ko-KR" sz="700" b="1" i="1" spc="120" dirty="0" err="1">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Co.,Ltd</a:t>
              </a: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a:t>
              </a:r>
              <a:endPar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750"/>
                                        <p:tgtEl>
                                          <p:spTgt spid="17"/>
                                        </p:tgtEl>
                                      </p:cBhvr>
                                    </p:animEffect>
                                  </p:childTnLst>
                                </p:cTn>
                              </p:par>
                              <p:par>
                                <p:cTn id="8" presetID="2" presetClass="entr" presetSubtype="8" decel="100000" fill="hold" grpId="0" nodeType="withEffect">
                                  <p:stCondLst>
                                    <p:cond delay="7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0-#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47"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12" presetClass="entr" presetSubtype="8" fill="hold" nodeType="withEffect">
                                  <p:stCondLst>
                                    <p:cond delay="2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ppt_x</p:attrName>
                                        </p:attrNameLst>
                                      </p:cBhvr>
                                      <p:tavLst>
                                        <p:tav tm="0">
                                          <p:val>
                                            <p:strVal val="#ppt_x-#ppt_w*1.125000"/>
                                          </p:val>
                                        </p:tav>
                                        <p:tav tm="100000">
                                          <p:val>
                                            <p:strVal val="#ppt_x"/>
                                          </p:val>
                                        </p:tav>
                                      </p:tavLst>
                                    </p:anim>
                                    <p:animEffect transition="in" filter="wipe(right)">
                                      <p:cBhvr>
                                        <p:cTn id="20" dur="500"/>
                                        <p:tgtEl>
                                          <p:spTgt spid="5"/>
                                        </p:tgtEl>
                                      </p:cBhvr>
                                    </p:animEffect>
                                  </p:childTnLst>
                                </p:cTn>
                              </p:par>
                              <p:par>
                                <p:cTn id="21" presetID="12" presetClass="entr" presetSubtype="8" fill="hold" nodeType="withEffect">
                                  <p:stCondLst>
                                    <p:cond delay="26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par>
                                <p:cTn id="25" presetID="12" presetClass="entr" presetSubtype="8" fill="hold" nodeType="withEffect">
                                  <p:stCondLst>
                                    <p:cond delay="31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ppt_x</p:attrName>
                                        </p:attrNameLst>
                                      </p:cBhvr>
                                      <p:tavLst>
                                        <p:tav tm="0">
                                          <p:val>
                                            <p:strVal val="#ppt_x-#ppt_w*1.125000"/>
                                          </p:val>
                                        </p:tav>
                                        <p:tav tm="100000">
                                          <p:val>
                                            <p:strVal val="#ppt_x"/>
                                          </p:val>
                                        </p:tav>
                                      </p:tavLst>
                                    </p:anim>
                                    <p:animEffect transition="in" filter="wipe(right)">
                                      <p:cBhvr>
                                        <p:cTn id="28" dur="500"/>
                                        <p:tgtEl>
                                          <p:spTgt spid="11"/>
                                        </p:tgtEl>
                                      </p:cBhvr>
                                    </p:animEffect>
                                  </p:childTnLst>
                                </p:cTn>
                              </p:par>
                              <p:par>
                                <p:cTn id="29" presetID="12" presetClass="entr" presetSubtype="8" fill="hold" nodeType="withEffect">
                                  <p:stCondLst>
                                    <p:cond delay="36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ppt_x</p:attrName>
                                        </p:attrNameLst>
                                      </p:cBhvr>
                                      <p:tavLst>
                                        <p:tav tm="0">
                                          <p:val>
                                            <p:strVal val="#ppt_x-#ppt_w*1.125000"/>
                                          </p:val>
                                        </p:tav>
                                        <p:tav tm="100000">
                                          <p:val>
                                            <p:strVal val="#ppt_x"/>
                                          </p:val>
                                        </p:tav>
                                      </p:tavLst>
                                    </p:anim>
                                    <p:animEffect transition="in" filter="wipe(right)">
                                      <p:cBhvr>
                                        <p:cTn id="32" dur="500"/>
                                        <p:tgtEl>
                                          <p:spTgt spid="14"/>
                                        </p:tgtEl>
                                      </p:cBhvr>
                                    </p:animEffect>
                                  </p:childTnLst>
                                </p:cTn>
                              </p:par>
                              <p:par>
                                <p:cTn id="33" presetID="16" presetClass="entr" presetSubtype="42" fill="hold" nodeType="withEffect">
                                  <p:stCondLst>
                                    <p:cond delay="4700"/>
                                  </p:stCondLst>
                                  <p:childTnLst>
                                    <p:set>
                                      <p:cBhvr>
                                        <p:cTn id="34" dur="1" fill="hold">
                                          <p:stCondLst>
                                            <p:cond delay="0"/>
                                          </p:stCondLst>
                                        </p:cTn>
                                        <p:tgtEl>
                                          <p:spTgt spid="4"/>
                                        </p:tgtEl>
                                        <p:attrNameLst>
                                          <p:attrName>style.visibility</p:attrName>
                                        </p:attrNameLst>
                                      </p:cBhvr>
                                      <p:to>
                                        <p:strVal val="visible"/>
                                      </p:to>
                                    </p:set>
                                    <p:animEffect transition="in" filter="barn(outHorizontal)">
                                      <p:cBhvr>
                                        <p:cTn id="35" dur="750"/>
                                        <p:tgtEl>
                                          <p:spTgt spid="4"/>
                                        </p:tgtEl>
                                      </p:cBhvr>
                                    </p:animEffect>
                                  </p:childTnLst>
                                </p:cTn>
                              </p:par>
                              <p:par>
                                <p:cTn id="36" presetID="2" presetClass="entr" presetSubtype="2" decel="100000" fill="hold" grpId="0" nodeType="withEffect">
                                  <p:stCondLst>
                                    <p:cond delay="400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750" fill="hold"/>
                                        <p:tgtEl>
                                          <p:spTgt spid="39"/>
                                        </p:tgtEl>
                                        <p:attrNameLst>
                                          <p:attrName>ppt_x</p:attrName>
                                        </p:attrNameLst>
                                      </p:cBhvr>
                                      <p:tavLst>
                                        <p:tav tm="0">
                                          <p:val>
                                            <p:strVal val="1+#ppt_w/2"/>
                                          </p:val>
                                        </p:tav>
                                        <p:tav tm="100000">
                                          <p:val>
                                            <p:strVal val="#ppt_x"/>
                                          </p:val>
                                        </p:tav>
                                      </p:tavLst>
                                    </p:anim>
                                    <p:anim calcmode="lin" valueType="num">
                                      <p:cBhvr additive="base">
                                        <p:cTn id="39" dur="750" fill="hold"/>
                                        <p:tgtEl>
                                          <p:spTgt spid="39"/>
                                        </p:tgtEl>
                                        <p:attrNameLst>
                                          <p:attrName>ppt_y</p:attrName>
                                        </p:attrNameLst>
                                      </p:cBhvr>
                                      <p:tavLst>
                                        <p:tav tm="0">
                                          <p:val>
                                            <p:strVal val="#ppt_y"/>
                                          </p:val>
                                        </p:tav>
                                        <p:tav tm="100000">
                                          <p:val>
                                            <p:strVal val="#ppt_y"/>
                                          </p:val>
                                        </p:tav>
                                      </p:tavLst>
                                    </p:anim>
                                  </p:childTnLst>
                                </p:cTn>
                              </p:par>
                              <p:par>
                                <p:cTn id="40" presetID="22" presetClass="entr" presetSubtype="2"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right)">
                                      <p:cBhvr>
                                        <p:cTn id="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bwMode="auto">
          <a:xfrm>
            <a:off x="479425" y="2038350"/>
            <a:ext cx="4452938" cy="1423988"/>
            <a:chOff x="479703" y="2038077"/>
            <a:chExt cx="4452336" cy="1424483"/>
          </a:xfrm>
        </p:grpSpPr>
        <p:sp>
          <p:nvSpPr>
            <p:cNvPr id="43" name="TextBox 42"/>
            <p:cNvSpPr txBox="1"/>
            <p:nvPr/>
          </p:nvSpPr>
          <p:spPr>
            <a:xfrm>
              <a:off x="479703" y="2038077"/>
              <a:ext cx="2558704" cy="462124"/>
            </a:xfrm>
            <a:prstGeom prst="rect">
              <a:avLst/>
            </a:prstGeom>
            <a:noFill/>
          </p:spPr>
          <p:txBody>
            <a:bodyPr wrap="none">
              <a:spAutoFit/>
            </a:bodyPr>
            <a:lstStyle/>
            <a:p>
              <a:pPr algn="ctr" eaLnBrk="1" fontAlgn="auto" hangingPunct="1">
                <a:spcBef>
                  <a:spcPts val="0"/>
                </a:spcBef>
                <a:spcAft>
                  <a:spcPts val="0"/>
                </a:spcAft>
                <a:defRPr/>
              </a:pPr>
              <a:r>
                <a:rPr lang="en-US" altLang="zh-CN" sz="2400" b="1" dirty="0">
                  <a:solidFill>
                    <a:schemeClr val="tx1">
                      <a:lumMod val="65000"/>
                      <a:lumOff val="35000"/>
                    </a:schemeClr>
                  </a:solidFill>
                  <a:latin typeface="Arial" panose="020B0604020202020204" pitchFamily="34" charset="0"/>
                  <a:ea typeface="+mn-ea"/>
                  <a:cs typeface="Arial" panose="020B0604020202020204" pitchFamily="34" charset="0"/>
                </a:rPr>
                <a:t>Click to add title</a:t>
              </a:r>
              <a:endParaRPr lang="zh-CN" altLang="en-US" sz="2400" b="1" dirty="0">
                <a:solidFill>
                  <a:schemeClr val="tx1">
                    <a:lumMod val="65000"/>
                    <a:lumOff val="35000"/>
                  </a:schemeClr>
                </a:solidFill>
                <a:latin typeface="Arial" panose="020B0604020202020204" pitchFamily="34" charset="0"/>
                <a:ea typeface="+mn-ea"/>
                <a:cs typeface="Arial" panose="020B0604020202020204" pitchFamily="34" charset="0"/>
              </a:endParaRPr>
            </a:p>
          </p:txBody>
        </p:sp>
        <p:sp>
          <p:nvSpPr>
            <p:cNvPr id="44" name="矩形 43"/>
            <p:cNvSpPr/>
            <p:nvPr/>
          </p:nvSpPr>
          <p:spPr>
            <a:xfrm>
              <a:off x="500338" y="2508140"/>
              <a:ext cx="4431701" cy="954420"/>
            </a:xfrm>
            <a:prstGeom prst="rect">
              <a:avLst/>
            </a:prstGeom>
          </p:spPr>
          <p:txBody>
            <a:bodyPr>
              <a:spAutoFit/>
            </a:bodyPr>
            <a:lstStyle/>
            <a:p>
              <a:pPr algn="just" eaLnBrk="1" fontAlgn="auto" hangingPunct="1">
                <a:spcBef>
                  <a:spcPts val="0"/>
                </a:spcBef>
                <a:spcAft>
                  <a:spcPts val="0"/>
                </a:spcAft>
                <a:defRPr/>
              </a:pPr>
              <a:r>
                <a:rPr lang="en-US" altLang="zh-CN" sz="14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1400" dirty="0">
                <a:solidFill>
                  <a:schemeClr val="bg1">
                    <a:lumMod val="50000"/>
                  </a:schemeClr>
                </a:solidFill>
                <a:latin typeface="Arial" panose="020B0604020202020204" pitchFamily="34" charset="0"/>
                <a:ea typeface="+mn-ea"/>
                <a:cs typeface="Arial" panose="020B0604020202020204" pitchFamily="34" charset="0"/>
              </a:endParaRPr>
            </a:p>
          </p:txBody>
        </p:sp>
      </p:grpSp>
      <p:sp>
        <p:nvSpPr>
          <p:cNvPr id="47" name="椭圆 40"/>
          <p:cNvSpPr/>
          <p:nvPr/>
        </p:nvSpPr>
        <p:spPr>
          <a:xfrm rot="5383600">
            <a:off x="5418931" y="1043782"/>
            <a:ext cx="3044825" cy="3046412"/>
          </a:xfrm>
          <a:custGeom>
            <a:avLst/>
            <a:gdLst>
              <a:gd name="connsiteX0" fmla="*/ 0 w 3351160"/>
              <a:gd name="connsiteY0" fmla="*/ 1675580 h 3351160"/>
              <a:gd name="connsiteX1" fmla="*/ 1675580 w 3351160"/>
              <a:gd name="connsiteY1" fmla="*/ 0 h 3351160"/>
              <a:gd name="connsiteX2" fmla="*/ 3351160 w 3351160"/>
              <a:gd name="connsiteY2" fmla="*/ 1675580 h 3351160"/>
              <a:gd name="connsiteX3" fmla="*/ 1675580 w 3351160"/>
              <a:gd name="connsiteY3" fmla="*/ 3351160 h 3351160"/>
              <a:gd name="connsiteX4" fmla="*/ 0 w 3351160"/>
              <a:gd name="connsiteY4" fmla="*/ 1675580 h 3351160"/>
              <a:gd name="connsiteX0-1" fmla="*/ 1675580 w 3351160"/>
              <a:gd name="connsiteY0-2" fmla="*/ 0 h 3351160"/>
              <a:gd name="connsiteX1-3" fmla="*/ 3351160 w 3351160"/>
              <a:gd name="connsiteY1-4" fmla="*/ 1675580 h 3351160"/>
              <a:gd name="connsiteX2-5" fmla="*/ 1675580 w 3351160"/>
              <a:gd name="connsiteY2-6" fmla="*/ 3351160 h 3351160"/>
              <a:gd name="connsiteX3-7" fmla="*/ 0 w 3351160"/>
              <a:gd name="connsiteY3-8" fmla="*/ 1675580 h 3351160"/>
              <a:gd name="connsiteX4-9" fmla="*/ 1767020 w 3351160"/>
              <a:gd name="connsiteY4-10" fmla="*/ 91440 h 3351160"/>
              <a:gd name="connsiteX0-11" fmla="*/ 1675580 w 3351160"/>
              <a:gd name="connsiteY0-12" fmla="*/ 0 h 3351160"/>
              <a:gd name="connsiteX1-13" fmla="*/ 3351160 w 3351160"/>
              <a:gd name="connsiteY1-14" fmla="*/ 1675580 h 3351160"/>
              <a:gd name="connsiteX2-15" fmla="*/ 1675580 w 3351160"/>
              <a:gd name="connsiteY2-16" fmla="*/ 3351160 h 3351160"/>
              <a:gd name="connsiteX3-17" fmla="*/ 0 w 3351160"/>
              <a:gd name="connsiteY3-18" fmla="*/ 1675580 h 3351160"/>
            </a:gdLst>
            <a:ahLst/>
            <a:cxnLst>
              <a:cxn ang="0">
                <a:pos x="connsiteX0-1" y="connsiteY0-2"/>
              </a:cxn>
              <a:cxn ang="0">
                <a:pos x="connsiteX1-3" y="connsiteY1-4"/>
              </a:cxn>
              <a:cxn ang="0">
                <a:pos x="connsiteX2-5" y="connsiteY2-6"/>
              </a:cxn>
              <a:cxn ang="0">
                <a:pos x="connsiteX3-7" y="connsiteY3-8"/>
              </a:cxn>
            </a:cxnLst>
            <a:rect l="l" t="t" r="r" b="b"/>
            <a:pathLst>
              <a:path w="3351160" h="3351160">
                <a:moveTo>
                  <a:pt x="1675580" y="0"/>
                </a:moveTo>
                <a:cubicBezTo>
                  <a:pt x="2600977" y="0"/>
                  <a:pt x="3351160" y="750183"/>
                  <a:pt x="3351160" y="1675580"/>
                </a:cubicBezTo>
                <a:cubicBezTo>
                  <a:pt x="3351160" y="2600977"/>
                  <a:pt x="2600977" y="3351160"/>
                  <a:pt x="1675580" y="3351160"/>
                </a:cubicBezTo>
                <a:cubicBezTo>
                  <a:pt x="750183" y="3351160"/>
                  <a:pt x="0" y="2600977"/>
                  <a:pt x="0" y="1675580"/>
                </a:cubicBezTo>
              </a:path>
            </a:pathLst>
          </a:custGeom>
          <a:noFill/>
          <a:ln>
            <a:solidFill>
              <a:schemeClr val="bg1">
                <a:lumMod val="75000"/>
              </a:schemeClr>
            </a:solidFill>
            <a:prstDash val="sysDash"/>
            <a:headEnd type="stealth"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2" name="矩形 71"/>
          <p:cNvSpPr>
            <a:spLocks noChangeArrowheads="1"/>
          </p:cNvSpPr>
          <p:nvPr/>
        </p:nvSpPr>
        <p:spPr bwMode="auto">
          <a:xfrm>
            <a:off x="6192838" y="2247900"/>
            <a:ext cx="1447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ADD</a:t>
            </a:r>
            <a:endParaRPr lang="en-US" altLang="ko-KR" sz="1350">
              <a:solidFill>
                <a:srgbClr val="000000"/>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TEXT</a:t>
            </a:r>
            <a:endParaRPr lang="en-US" altLang="ko-KR" sz="1350">
              <a:solidFill>
                <a:srgbClr val="000000"/>
              </a:solidFill>
              <a:latin typeface="Arial Black" panose="020B0A04020102020204" pitchFamily="34" charset="0"/>
              <a:ea typeface="Malgun Gothic" panose="020B0503020000020004" pitchFamily="34" charset="-127"/>
            </a:endParaRPr>
          </a:p>
        </p:txBody>
      </p:sp>
      <p:grpSp>
        <p:nvGrpSpPr>
          <p:cNvPr id="2" name="组合 1"/>
          <p:cNvGrpSpPr/>
          <p:nvPr/>
        </p:nvGrpSpPr>
        <p:grpSpPr bwMode="auto">
          <a:xfrm>
            <a:off x="5589588" y="1209675"/>
            <a:ext cx="2681287" cy="2681288"/>
            <a:chOff x="5588884" y="1209239"/>
            <a:chExt cx="2681584" cy="2681584"/>
          </a:xfrm>
        </p:grpSpPr>
        <p:sp>
          <p:nvSpPr>
            <p:cNvPr id="48" name="空心弧 47"/>
            <p:cNvSpPr/>
            <p:nvPr/>
          </p:nvSpPr>
          <p:spPr>
            <a:xfrm rot="9579120">
              <a:off x="5588884" y="1209239"/>
              <a:ext cx="2681584" cy="2681584"/>
            </a:xfrm>
            <a:prstGeom prst="blockArc">
              <a:avLst>
                <a:gd name="adj1" fmla="val 3101488"/>
                <a:gd name="adj2" fmla="val 6568087"/>
                <a:gd name="adj3" fmla="val 31622"/>
              </a:avLst>
            </a:prstGeom>
            <a:gradFill flip="none" rotWithShape="1">
              <a:gsLst>
                <a:gs pos="100000">
                  <a:schemeClr val="bg1">
                    <a:lumMod val="85000"/>
                  </a:schemeClr>
                </a:gs>
                <a:gs pos="0">
                  <a:schemeClr val="bg1">
                    <a:lumMod val="9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2305" name="矩形 13"/>
            <p:cNvSpPr>
              <a:spLocks noChangeArrowheads="1"/>
            </p:cNvSpPr>
            <p:nvPr/>
          </p:nvSpPr>
          <p:spPr bwMode="auto">
            <a:xfrm rot="8490227">
              <a:off x="6141239" y="1513584"/>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3" name="组合 2"/>
          <p:cNvGrpSpPr/>
          <p:nvPr/>
        </p:nvGrpSpPr>
        <p:grpSpPr bwMode="auto">
          <a:xfrm>
            <a:off x="5576888" y="1223963"/>
            <a:ext cx="2681287" cy="2681287"/>
            <a:chOff x="5576123" y="1224021"/>
            <a:chExt cx="2681584" cy="2681584"/>
          </a:xfrm>
        </p:grpSpPr>
        <p:sp>
          <p:nvSpPr>
            <p:cNvPr id="49" name="空心弧 48"/>
            <p:cNvSpPr/>
            <p:nvPr/>
          </p:nvSpPr>
          <p:spPr>
            <a:xfrm rot="6015969">
              <a:off x="5576123" y="1224021"/>
              <a:ext cx="2681584" cy="2681584"/>
            </a:xfrm>
            <a:prstGeom prst="blockArc">
              <a:avLst>
                <a:gd name="adj1" fmla="val 3101488"/>
                <a:gd name="adj2" fmla="val 6568087"/>
                <a:gd name="adj3" fmla="val 31622"/>
              </a:avLst>
            </a:prstGeom>
            <a:gradFill>
              <a:gsLst>
                <a:gs pos="0">
                  <a:schemeClr val="bg1">
                    <a:lumMod val="95000"/>
                  </a:schemeClr>
                </a:gs>
                <a:gs pos="100000">
                  <a:schemeClr val="bg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2303" name="矩形 14"/>
            <p:cNvSpPr>
              <a:spLocks noChangeArrowheads="1"/>
            </p:cNvSpPr>
            <p:nvPr/>
          </p:nvSpPr>
          <p:spPr bwMode="auto">
            <a:xfrm rot="5174863">
              <a:off x="5645319" y="235222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4" name="组合 3"/>
          <p:cNvGrpSpPr/>
          <p:nvPr/>
        </p:nvGrpSpPr>
        <p:grpSpPr bwMode="auto">
          <a:xfrm>
            <a:off x="5597525" y="1257300"/>
            <a:ext cx="2681288" cy="2682875"/>
            <a:chOff x="5597424" y="1257946"/>
            <a:chExt cx="2681584" cy="2681584"/>
          </a:xfrm>
        </p:grpSpPr>
        <p:sp>
          <p:nvSpPr>
            <p:cNvPr id="50" name="空心弧 49"/>
            <p:cNvSpPr/>
            <p:nvPr/>
          </p:nvSpPr>
          <p:spPr>
            <a:xfrm rot="2494765">
              <a:off x="5597424" y="1257946"/>
              <a:ext cx="2681584" cy="2681584"/>
            </a:xfrm>
            <a:prstGeom prst="blockArc">
              <a:avLst>
                <a:gd name="adj1" fmla="val 2256744"/>
                <a:gd name="adj2" fmla="val 6568087"/>
                <a:gd name="adj3" fmla="val 31622"/>
              </a:avLst>
            </a:prstGeom>
            <a:gradFill flip="none" rotWithShape="1">
              <a:gsLst>
                <a:gs pos="21000">
                  <a:schemeClr val="bg1">
                    <a:lumMod val="85000"/>
                  </a:schemeClr>
                </a:gs>
                <a:gs pos="100000">
                  <a:schemeClr val="bg1">
                    <a:lumMod val="6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2301" name="矩形 15"/>
            <p:cNvSpPr>
              <a:spLocks noChangeArrowheads="1"/>
            </p:cNvSpPr>
            <p:nvPr/>
          </p:nvSpPr>
          <p:spPr bwMode="auto">
            <a:xfrm rot="1707587">
              <a:off x="6205363" y="320448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5" name="组合 4"/>
          <p:cNvGrpSpPr/>
          <p:nvPr/>
        </p:nvGrpSpPr>
        <p:grpSpPr bwMode="auto">
          <a:xfrm>
            <a:off x="6878638" y="2500313"/>
            <a:ext cx="1639887" cy="1106487"/>
            <a:chOff x="6878211" y="2499553"/>
            <a:chExt cx="1640520" cy="1107752"/>
          </a:xfrm>
        </p:grpSpPr>
        <p:sp>
          <p:nvSpPr>
            <p:cNvPr id="51" name="空心弧 37"/>
            <p:cNvSpPr/>
            <p:nvPr/>
          </p:nvSpPr>
          <p:spPr>
            <a:xfrm rot="19651622">
              <a:off x="6878211" y="2499553"/>
              <a:ext cx="1640520" cy="1107752"/>
            </a:xfrm>
            <a:custGeom>
              <a:avLst/>
              <a:gdLst/>
              <a:ahLst/>
              <a:cxnLst/>
              <a:rect l="l" t="t" r="r" b="b"/>
              <a:pathLst>
                <a:path w="1640520" h="1107752">
                  <a:moveTo>
                    <a:pt x="1325577" y="118234"/>
                  </a:moveTo>
                  <a:lnTo>
                    <a:pt x="1640520" y="564967"/>
                  </a:lnTo>
                  <a:lnTo>
                    <a:pt x="1560392" y="513334"/>
                  </a:lnTo>
                  <a:cubicBezTo>
                    <a:pt x="1219721" y="1021899"/>
                    <a:pt x="577511" y="1235120"/>
                    <a:pt x="0" y="1030975"/>
                  </a:cubicBezTo>
                  <a:lnTo>
                    <a:pt x="282614" y="231485"/>
                  </a:lnTo>
                  <a:cubicBezTo>
                    <a:pt x="490006" y="304796"/>
                    <a:pt x="720099" y="231670"/>
                    <a:pt x="846464" y="53299"/>
                  </a:cubicBezTo>
                  <a:lnTo>
                    <a:pt x="763749" y="0"/>
                  </a:lnTo>
                  <a:close/>
                </a:path>
              </a:pathLst>
            </a:custGeom>
            <a:gradFill flip="none" rotWithShape="1">
              <a:gsLst>
                <a:gs pos="61000">
                  <a:srgbClr val="C00000"/>
                </a:gs>
                <a:gs pos="7083">
                  <a:srgbClr val="FF0000"/>
                </a:gs>
                <a:gs pos="100000">
                  <a:srgbClr val="A2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299" name="矩形 16"/>
            <p:cNvSpPr>
              <a:spLocks noChangeArrowheads="1"/>
            </p:cNvSpPr>
            <p:nvPr/>
          </p:nvSpPr>
          <p:spPr bwMode="auto">
            <a:xfrm rot="-2627451">
              <a:off x="7343946" y="2832605"/>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sp>
        <p:nvSpPr>
          <p:cNvPr id="12297" name="TextBox 1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700"/>
                                  </p:stCondLst>
                                  <p:childTnLst>
                                    <p:set>
                                      <p:cBhvr>
                                        <p:cTn id="10" dur="1" fill="hold">
                                          <p:stCondLst>
                                            <p:cond delay="0"/>
                                          </p:stCondLst>
                                        </p:cTn>
                                        <p:tgtEl>
                                          <p:spTgt spid="72"/>
                                        </p:tgtEl>
                                        <p:attrNameLst>
                                          <p:attrName>style.visibility</p:attrName>
                                        </p:attrNameLst>
                                      </p:cBhvr>
                                      <p:to>
                                        <p:strVal val="visible"/>
                                      </p:to>
                                    </p:set>
                                    <p:anim calcmode="lin" valueType="num">
                                      <p:cBhvr>
                                        <p:cTn id="11" dur="500" fill="hold"/>
                                        <p:tgtEl>
                                          <p:spTgt spid="72"/>
                                        </p:tgtEl>
                                        <p:attrNameLst>
                                          <p:attrName>ppt_w</p:attrName>
                                        </p:attrNameLst>
                                      </p:cBhvr>
                                      <p:tavLst>
                                        <p:tav tm="0">
                                          <p:val>
                                            <p:fltVal val="0"/>
                                          </p:val>
                                        </p:tav>
                                        <p:tav tm="100000">
                                          <p:val>
                                            <p:strVal val="#ppt_w"/>
                                          </p:val>
                                        </p:tav>
                                      </p:tavLst>
                                    </p:anim>
                                    <p:anim calcmode="lin" valueType="num">
                                      <p:cBhvr>
                                        <p:cTn id="12" dur="500" fill="hold"/>
                                        <p:tgtEl>
                                          <p:spTgt spid="72"/>
                                        </p:tgtEl>
                                        <p:attrNameLst>
                                          <p:attrName>ppt_h</p:attrName>
                                        </p:attrNameLst>
                                      </p:cBhvr>
                                      <p:tavLst>
                                        <p:tav tm="0">
                                          <p:val>
                                            <p:fltVal val="0"/>
                                          </p:val>
                                        </p:tav>
                                        <p:tav tm="100000">
                                          <p:val>
                                            <p:strVal val="#ppt_h"/>
                                          </p:val>
                                        </p:tav>
                                      </p:tavLst>
                                    </p:anim>
                                    <p:animEffect transition="in" filter="fade">
                                      <p:cBhvr>
                                        <p:cTn id="13" dur="500"/>
                                        <p:tgtEl>
                                          <p:spTgt spid="72"/>
                                        </p:tgtEl>
                                      </p:cBhvr>
                                    </p:animEffect>
                                  </p:childTnLst>
                                </p:cTn>
                              </p:par>
                              <p:par>
                                <p:cTn id="14" presetID="53" presetClass="entr" presetSubtype="16" fill="hold" nodeType="withEffect">
                                  <p:stCondLst>
                                    <p:cond delay="110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par>
                                <p:cTn id="19" presetID="53" presetClass="entr" presetSubtype="16" fill="hold" nodeType="withEffect">
                                  <p:stCondLst>
                                    <p:cond delay="140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170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nodeType="withEffect">
                                  <p:stCondLst>
                                    <p:cond delay="190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par>
                                <p:cTn id="34" presetID="23" presetClass="entr" presetSubtype="288" fill="hold" nodeType="withEffect">
                                  <p:stCondLst>
                                    <p:cond delay="2200"/>
                                  </p:stCondLst>
                                  <p:childTnLst>
                                    <p:set>
                                      <p:cBhvr>
                                        <p:cTn id="35" dur="1" fill="hold">
                                          <p:stCondLst>
                                            <p:cond delay="0"/>
                                          </p:stCondLst>
                                        </p:cTn>
                                        <p:tgtEl>
                                          <p:spTgt spid="47"/>
                                        </p:tgtEl>
                                        <p:attrNameLst>
                                          <p:attrName>style.visibility</p:attrName>
                                        </p:attrNameLst>
                                      </p:cBhvr>
                                      <p:to>
                                        <p:strVal val="visible"/>
                                      </p:to>
                                    </p:set>
                                    <p:anim calcmode="lin" valueType="num">
                                      <p:cBhvr>
                                        <p:cTn id="36" dur="500" fill="hold"/>
                                        <p:tgtEl>
                                          <p:spTgt spid="47"/>
                                        </p:tgtEl>
                                        <p:attrNameLst>
                                          <p:attrName>ppt_w</p:attrName>
                                        </p:attrNameLst>
                                      </p:cBhvr>
                                      <p:tavLst>
                                        <p:tav tm="0">
                                          <p:val>
                                            <p:strVal val="4/3*#ppt_w"/>
                                          </p:val>
                                        </p:tav>
                                        <p:tav tm="100000">
                                          <p:val>
                                            <p:strVal val="#ppt_w"/>
                                          </p:val>
                                        </p:tav>
                                      </p:tavLst>
                                    </p:anim>
                                    <p:anim calcmode="lin" valueType="num">
                                      <p:cBhvr>
                                        <p:cTn id="37" dur="500" fill="hold"/>
                                        <p:tgtEl>
                                          <p:spTgt spid="47"/>
                                        </p:tgtEl>
                                        <p:attrNameLst>
                                          <p:attrName>ppt_h</p:attrName>
                                        </p:attrNameLst>
                                      </p:cBhvr>
                                      <p:tavLst>
                                        <p:tav tm="0">
                                          <p:val>
                                            <p:strVal val="4/3*#ppt_h"/>
                                          </p:val>
                                        </p:tav>
                                        <p:tav tm="100000">
                                          <p:val>
                                            <p:strVal val="#ppt_h"/>
                                          </p:val>
                                        </p:tav>
                                      </p:tavLst>
                                    </p:anim>
                                  </p:childTnLst>
                                </p:cTn>
                              </p:par>
                              <p:par>
                                <p:cTn id="38" presetID="6" presetClass="emph" presetSubtype="0" autoRev="1" fill="hold" nodeType="withEffect">
                                  <p:stCondLst>
                                    <p:cond delay="2700"/>
                                  </p:stCondLst>
                                  <p:childTnLst>
                                    <p:animScale>
                                      <p:cBhvr>
                                        <p:cTn id="39" dur="250" fill="hold"/>
                                        <p:tgtEl>
                                          <p:spTgt spid="4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a:spLocks noChangeArrowheads="1"/>
          </p:cNvSpPr>
          <p:nvPr/>
        </p:nvSpPr>
        <p:spPr bwMode="auto">
          <a:xfrm>
            <a:off x="315913" y="2106613"/>
            <a:ext cx="1420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600" b="1">
                <a:latin typeface="Arial" panose="020B0604020202020204" pitchFamily="34" charset="0"/>
                <a:ea typeface="Malgun Gothic" panose="020B0503020000020004" pitchFamily="34" charset="-127"/>
              </a:rPr>
              <a:t>ADD TEXT</a:t>
            </a:r>
            <a:endParaRPr lang="en-US" altLang="ko-KR" sz="1600" b="1">
              <a:latin typeface="Arial" panose="020B0604020202020204" pitchFamily="34" charset="0"/>
              <a:ea typeface="Malgun Gothic" panose="020B0503020000020004" pitchFamily="34" charset="-127"/>
            </a:endParaRPr>
          </a:p>
        </p:txBody>
      </p:sp>
      <p:sp>
        <p:nvSpPr>
          <p:cNvPr id="3" name="椭圆 2"/>
          <p:cNvSpPr/>
          <p:nvPr/>
        </p:nvSpPr>
        <p:spPr>
          <a:xfrm>
            <a:off x="381000" y="2503488"/>
            <a:ext cx="250825" cy="250825"/>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5" name="组合 4"/>
          <p:cNvGrpSpPr/>
          <p:nvPr/>
        </p:nvGrpSpPr>
        <p:grpSpPr bwMode="auto">
          <a:xfrm>
            <a:off x="631825" y="2570163"/>
            <a:ext cx="8545513" cy="117475"/>
            <a:chOff x="631699" y="2570470"/>
            <a:chExt cx="8545714" cy="117346"/>
          </a:xfrm>
        </p:grpSpPr>
        <p:cxnSp>
          <p:nvCxnSpPr>
            <p:cNvPr id="7" name="直接连接符 6"/>
            <p:cNvCxnSpPr/>
            <p:nvPr/>
          </p:nvCxnSpPr>
          <p:spPr>
            <a:xfrm>
              <a:off x="631699" y="2629143"/>
              <a:ext cx="8545714" cy="0"/>
            </a:xfrm>
            <a:prstGeom prst="line">
              <a:avLst/>
            </a:prstGeom>
            <a:solidFill>
              <a:srgbClr val="C00000"/>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41402"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椭圆 11"/>
            <p:cNvSpPr/>
            <p:nvPr/>
          </p:nvSpPr>
          <p:spPr>
            <a:xfrm>
              <a:off x="3166997"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2" name="椭圆 41"/>
            <p:cNvSpPr/>
            <p:nvPr/>
          </p:nvSpPr>
          <p:spPr>
            <a:xfrm>
              <a:off x="4494178"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椭圆 42"/>
            <p:cNvSpPr/>
            <p:nvPr/>
          </p:nvSpPr>
          <p:spPr>
            <a:xfrm>
              <a:off x="5819771"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4" name="椭圆 43"/>
            <p:cNvSpPr/>
            <p:nvPr/>
          </p:nvSpPr>
          <p:spPr>
            <a:xfrm>
              <a:off x="7146952"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7" name="椭圆 46"/>
            <p:cNvSpPr/>
            <p:nvPr/>
          </p:nvSpPr>
          <p:spPr>
            <a:xfrm>
              <a:off x="8388406"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9" name="组合 8"/>
          <p:cNvGrpSpPr/>
          <p:nvPr/>
        </p:nvGrpSpPr>
        <p:grpSpPr bwMode="auto">
          <a:xfrm>
            <a:off x="1785938" y="860425"/>
            <a:ext cx="1712912" cy="1538288"/>
            <a:chOff x="1785268" y="859776"/>
            <a:chExt cx="1713256" cy="1539613"/>
          </a:xfrm>
        </p:grpSpPr>
        <p:grpSp>
          <p:nvGrpSpPr>
            <p:cNvPr id="13370" name="组合 22"/>
            <p:cNvGrpSpPr/>
            <p:nvPr/>
          </p:nvGrpSpPr>
          <p:grpSpPr bwMode="auto">
            <a:xfrm>
              <a:off x="1785268" y="859776"/>
              <a:ext cx="1713256" cy="1539613"/>
              <a:chOff x="378057" y="1079501"/>
              <a:chExt cx="1713256" cy="1539613"/>
            </a:xfrm>
          </p:grpSpPr>
          <p:sp>
            <p:nvSpPr>
              <p:cNvPr id="4" name="圆角矩形 3"/>
              <p:cNvSpPr/>
              <p:nvPr/>
            </p:nvSpPr>
            <p:spPr>
              <a:xfrm>
                <a:off x="381003" y="1079501"/>
                <a:ext cx="1710310" cy="1325692"/>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7" name="矩形标注 36"/>
              <p:cNvSpPr/>
              <p:nvPr/>
            </p:nvSpPr>
            <p:spPr>
              <a:xfrm rot="10800000" flipV="1">
                <a:off x="381233" y="2315640"/>
                <a:ext cx="1710080" cy="268519"/>
              </a:xfrm>
              <a:prstGeom prst="wedgeRectCallout">
                <a:avLst>
                  <a:gd name="adj1" fmla="val 36625"/>
                  <a:gd name="adj2" fmla="val 78941"/>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76" name="TextBox 7"/>
              <p:cNvSpPr txBox="1">
                <a:spLocks noChangeArrowheads="1"/>
              </p:cNvSpPr>
              <p:nvPr/>
            </p:nvSpPr>
            <p:spPr bwMode="auto">
              <a:xfrm>
                <a:off x="378057" y="2280560"/>
                <a:ext cx="588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2010</a:t>
                </a:r>
                <a:endParaRPr lang="zh-CN" altLang="en-US" sz="1600">
                  <a:solidFill>
                    <a:schemeClr val="bg1"/>
                  </a:solidFill>
                  <a:latin typeface="Bebas" pitchFamily="2" charset="0"/>
                </a:endParaRPr>
              </a:p>
            </p:txBody>
          </p:sp>
          <p:sp>
            <p:nvSpPr>
              <p:cNvPr id="13377" name="矩形 38"/>
              <p:cNvSpPr>
                <a:spLocks noChangeArrowheads="1"/>
              </p:cNvSpPr>
              <p:nvPr/>
            </p:nvSpPr>
            <p:spPr bwMode="auto">
              <a:xfrm>
                <a:off x="919274" y="2296542"/>
                <a:ext cx="11558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3" name="矩形 122"/>
            <p:cNvSpPr/>
            <p:nvPr/>
          </p:nvSpPr>
          <p:spPr>
            <a:xfrm>
              <a:off x="1871010" y="1085395"/>
              <a:ext cx="1564001" cy="830978"/>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0" name="组合 9"/>
          <p:cNvGrpSpPr/>
          <p:nvPr/>
        </p:nvGrpSpPr>
        <p:grpSpPr bwMode="auto">
          <a:xfrm>
            <a:off x="4371975" y="842963"/>
            <a:ext cx="1722438" cy="1555750"/>
            <a:chOff x="4372229" y="843558"/>
            <a:chExt cx="1722010" cy="1555831"/>
          </a:xfrm>
        </p:grpSpPr>
        <p:grpSp>
          <p:nvGrpSpPr>
            <p:cNvPr id="13360" name="组合 55"/>
            <p:cNvGrpSpPr/>
            <p:nvPr/>
          </p:nvGrpSpPr>
          <p:grpSpPr bwMode="auto">
            <a:xfrm>
              <a:off x="4372229" y="843558"/>
              <a:ext cx="1722010" cy="1555831"/>
              <a:chOff x="378057" y="1063283"/>
              <a:chExt cx="1722010" cy="1555831"/>
            </a:xfrm>
          </p:grpSpPr>
          <p:sp>
            <p:nvSpPr>
              <p:cNvPr id="69" name="圆角矩形 68"/>
              <p:cNvSpPr/>
              <p:nvPr/>
            </p:nvSpPr>
            <p:spPr>
              <a:xfrm>
                <a:off x="381003" y="1063283"/>
                <a:ext cx="1710310" cy="1341910"/>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0" name="矩形标注 69"/>
              <p:cNvSpPr/>
              <p:nvPr/>
            </p:nvSpPr>
            <p:spPr>
              <a:xfrm rot="10800000" flipV="1">
                <a:off x="381003" y="2315047"/>
                <a:ext cx="1710310" cy="269580"/>
              </a:xfrm>
              <a:prstGeom prst="wedgeRectCallout">
                <a:avLst>
                  <a:gd name="adj1" fmla="val 36625"/>
                  <a:gd name="adj2" fmla="val 78941"/>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68" name="TextBox 70"/>
              <p:cNvSpPr txBox="1">
                <a:spLocks noChangeArrowheads="1"/>
              </p:cNvSpPr>
              <p:nvPr/>
            </p:nvSpPr>
            <p:spPr bwMode="auto">
              <a:xfrm>
                <a:off x="378057" y="2280560"/>
                <a:ext cx="5897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2012</a:t>
                </a:r>
                <a:endParaRPr lang="zh-CN" altLang="en-US" sz="1600">
                  <a:solidFill>
                    <a:schemeClr val="bg1"/>
                  </a:solidFill>
                  <a:latin typeface="Bebas" pitchFamily="2" charset="0"/>
                </a:endParaRPr>
              </a:p>
            </p:txBody>
          </p:sp>
          <p:sp>
            <p:nvSpPr>
              <p:cNvPr id="13369" name="矩形 72"/>
              <p:cNvSpPr>
                <a:spLocks noChangeArrowheads="1"/>
              </p:cNvSpPr>
              <p:nvPr/>
            </p:nvSpPr>
            <p:spPr bwMode="auto">
              <a:xfrm>
                <a:off x="919274" y="2296542"/>
                <a:ext cx="11807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4" name="矩形 123"/>
            <p:cNvSpPr/>
            <p:nvPr/>
          </p:nvSpPr>
          <p:spPr>
            <a:xfrm>
              <a:off x="4448410" y="1084871"/>
              <a:ext cx="1563299" cy="830305"/>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4" name="组合 13"/>
          <p:cNvGrpSpPr/>
          <p:nvPr/>
        </p:nvGrpSpPr>
        <p:grpSpPr bwMode="auto">
          <a:xfrm>
            <a:off x="6937375" y="860425"/>
            <a:ext cx="1709738" cy="1538288"/>
            <a:chOff x="6937113" y="859776"/>
            <a:chExt cx="1710310" cy="1539613"/>
          </a:xfrm>
        </p:grpSpPr>
        <p:sp>
          <p:nvSpPr>
            <p:cNvPr id="87" name="圆角矩形 86"/>
            <p:cNvSpPr/>
            <p:nvPr/>
          </p:nvSpPr>
          <p:spPr>
            <a:xfrm>
              <a:off x="6937113" y="859776"/>
              <a:ext cx="1710310" cy="1325691"/>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88" name="矩形标注 87"/>
            <p:cNvSpPr/>
            <p:nvPr/>
          </p:nvSpPr>
          <p:spPr>
            <a:xfrm rot="10800000" flipV="1">
              <a:off x="6937113" y="2095915"/>
              <a:ext cx="1710310" cy="268519"/>
            </a:xfrm>
            <a:prstGeom prst="wedgeRectCallout">
              <a:avLst>
                <a:gd name="adj1" fmla="val 36625"/>
                <a:gd name="adj2" fmla="val 78941"/>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3356" name="组合 1"/>
            <p:cNvGrpSpPr/>
            <p:nvPr/>
          </p:nvGrpSpPr>
          <p:grpSpPr bwMode="auto">
            <a:xfrm>
              <a:off x="6944364" y="2060835"/>
              <a:ext cx="1695809" cy="338554"/>
              <a:chOff x="7371991" y="2204851"/>
              <a:chExt cx="1695809" cy="338554"/>
            </a:xfrm>
          </p:grpSpPr>
          <p:sp>
            <p:nvSpPr>
              <p:cNvPr id="13358" name="TextBox 88"/>
              <p:cNvSpPr txBox="1">
                <a:spLocks noChangeArrowheads="1"/>
              </p:cNvSpPr>
              <p:nvPr/>
            </p:nvSpPr>
            <p:spPr bwMode="auto">
              <a:xfrm>
                <a:off x="7371991" y="2204851"/>
                <a:ext cx="592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2014</a:t>
                </a:r>
                <a:endParaRPr lang="zh-CN" altLang="en-US" sz="1600">
                  <a:solidFill>
                    <a:schemeClr val="bg1"/>
                  </a:solidFill>
                  <a:latin typeface="Bebas" pitchFamily="2" charset="0"/>
                </a:endParaRPr>
              </a:p>
            </p:txBody>
          </p:sp>
          <p:sp>
            <p:nvSpPr>
              <p:cNvPr id="13359" name="矩形 90"/>
              <p:cNvSpPr>
                <a:spLocks noChangeArrowheads="1"/>
              </p:cNvSpPr>
              <p:nvPr/>
            </p:nvSpPr>
            <p:spPr bwMode="auto">
              <a:xfrm>
                <a:off x="7913208" y="2220833"/>
                <a:ext cx="11545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5" name="矩形 124"/>
            <p:cNvSpPr/>
            <p:nvPr/>
          </p:nvSpPr>
          <p:spPr>
            <a:xfrm>
              <a:off x="7010162" y="1085395"/>
              <a:ext cx="1564211" cy="830978"/>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5" name="组合 14"/>
          <p:cNvGrpSpPr/>
          <p:nvPr/>
        </p:nvGrpSpPr>
        <p:grpSpPr bwMode="auto">
          <a:xfrm>
            <a:off x="5662613" y="2903538"/>
            <a:ext cx="1714500" cy="1504950"/>
            <a:chOff x="5663271" y="2902872"/>
            <a:chExt cx="1713256" cy="1505126"/>
          </a:xfrm>
        </p:grpSpPr>
        <p:sp>
          <p:nvSpPr>
            <p:cNvPr id="80" name="圆角矩形 79"/>
            <p:cNvSpPr/>
            <p:nvPr/>
          </p:nvSpPr>
          <p:spPr>
            <a:xfrm>
              <a:off x="5666217"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3345" name="组合 81"/>
            <p:cNvGrpSpPr/>
            <p:nvPr/>
          </p:nvGrpSpPr>
          <p:grpSpPr bwMode="auto">
            <a:xfrm>
              <a:off x="5663271" y="2902872"/>
              <a:ext cx="1713256" cy="338554"/>
              <a:chOff x="1964201" y="4782851"/>
              <a:chExt cx="1713256" cy="338554"/>
            </a:xfrm>
          </p:grpSpPr>
          <p:sp>
            <p:nvSpPr>
              <p:cNvPr id="83" name="矩形标注 82"/>
              <p:cNvSpPr/>
              <p:nvPr/>
            </p:nvSpPr>
            <p:spPr>
              <a:xfrm rot="10800000" flipV="1">
                <a:off x="1967147" y="4817338"/>
                <a:ext cx="1710310" cy="269580"/>
              </a:xfrm>
              <a:prstGeom prst="wedgeRectCallout">
                <a:avLst>
                  <a:gd name="adj1" fmla="val 36347"/>
                  <a:gd name="adj2" fmla="val -92423"/>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50" name="TextBox 83"/>
              <p:cNvSpPr txBox="1">
                <a:spLocks noChangeArrowheads="1"/>
              </p:cNvSpPr>
              <p:nvPr/>
            </p:nvSpPr>
            <p:spPr bwMode="auto">
              <a:xfrm>
                <a:off x="1964201" y="4782851"/>
                <a:ext cx="5890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2013</a:t>
                </a:r>
                <a:endParaRPr lang="zh-CN" altLang="en-US" sz="1600">
                  <a:solidFill>
                    <a:schemeClr val="bg1"/>
                  </a:solidFill>
                  <a:latin typeface="Bebas" pitchFamily="2" charset="0"/>
                </a:endParaRPr>
              </a:p>
            </p:txBody>
          </p:sp>
          <p:sp>
            <p:nvSpPr>
              <p:cNvPr id="13351" name="矩形 84"/>
              <p:cNvSpPr>
                <a:spLocks noChangeArrowheads="1"/>
              </p:cNvSpPr>
              <p:nvPr/>
            </p:nvSpPr>
            <p:spPr bwMode="auto">
              <a:xfrm>
                <a:off x="2505418" y="4798833"/>
                <a:ext cx="1121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6" name="矩形 125"/>
            <p:cNvSpPr/>
            <p:nvPr/>
          </p:nvSpPr>
          <p:spPr>
            <a:xfrm>
              <a:off x="5739416" y="3393466"/>
              <a:ext cx="1562552" cy="830360"/>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6" name="组合 15"/>
          <p:cNvGrpSpPr/>
          <p:nvPr/>
        </p:nvGrpSpPr>
        <p:grpSpPr bwMode="auto">
          <a:xfrm>
            <a:off x="3059113" y="2903538"/>
            <a:ext cx="1714500" cy="1584325"/>
            <a:chOff x="3059832" y="2902872"/>
            <a:chExt cx="1713256" cy="1585690"/>
          </a:xfrm>
        </p:grpSpPr>
        <p:sp>
          <p:nvSpPr>
            <p:cNvPr id="74" name="圆角矩形 73"/>
            <p:cNvSpPr/>
            <p:nvPr/>
          </p:nvSpPr>
          <p:spPr>
            <a:xfrm>
              <a:off x="3062778" y="3185558"/>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3337" name="组合 75"/>
            <p:cNvGrpSpPr/>
            <p:nvPr/>
          </p:nvGrpSpPr>
          <p:grpSpPr bwMode="auto">
            <a:xfrm>
              <a:off x="3059832" y="2902872"/>
              <a:ext cx="1713256" cy="338554"/>
              <a:chOff x="1964201" y="4782851"/>
              <a:chExt cx="1713256" cy="338554"/>
            </a:xfrm>
          </p:grpSpPr>
          <p:sp>
            <p:nvSpPr>
              <p:cNvPr id="77" name="矩形标注 76"/>
              <p:cNvSpPr/>
              <p:nvPr/>
            </p:nvSpPr>
            <p:spPr>
              <a:xfrm rot="10800000" flipV="1">
                <a:off x="1967374" y="4817806"/>
                <a:ext cx="1710083" cy="268518"/>
              </a:xfrm>
              <a:prstGeom prst="wedgeRectCallout">
                <a:avLst>
                  <a:gd name="adj1" fmla="val 36347"/>
                  <a:gd name="adj2" fmla="val -92423"/>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40" name="TextBox 77"/>
              <p:cNvSpPr txBox="1">
                <a:spLocks noChangeArrowheads="1"/>
              </p:cNvSpPr>
              <p:nvPr/>
            </p:nvSpPr>
            <p:spPr bwMode="auto">
              <a:xfrm>
                <a:off x="1964201" y="4782851"/>
                <a:ext cx="5513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2011</a:t>
                </a:r>
                <a:endParaRPr lang="zh-CN" altLang="en-US" sz="1600">
                  <a:solidFill>
                    <a:schemeClr val="bg1"/>
                  </a:solidFill>
                  <a:latin typeface="Bebas" pitchFamily="2" charset="0"/>
                </a:endParaRPr>
              </a:p>
            </p:txBody>
          </p:sp>
          <p:sp>
            <p:nvSpPr>
              <p:cNvPr id="13341" name="矩形 78"/>
              <p:cNvSpPr>
                <a:spLocks noChangeArrowheads="1"/>
              </p:cNvSpPr>
              <p:nvPr/>
            </p:nvSpPr>
            <p:spPr bwMode="auto">
              <a:xfrm>
                <a:off x="2505418" y="4798833"/>
                <a:ext cx="11382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7" name="矩形 126"/>
            <p:cNvSpPr/>
            <p:nvPr/>
          </p:nvSpPr>
          <p:spPr>
            <a:xfrm>
              <a:off x="3135977" y="3393832"/>
              <a:ext cx="1562552" cy="830978"/>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7" name="组合 16"/>
          <p:cNvGrpSpPr/>
          <p:nvPr/>
        </p:nvGrpSpPr>
        <p:grpSpPr bwMode="auto">
          <a:xfrm>
            <a:off x="396875" y="2903538"/>
            <a:ext cx="1712913" cy="1504950"/>
            <a:chOff x="396679" y="2902872"/>
            <a:chExt cx="1713256" cy="1505126"/>
          </a:xfrm>
        </p:grpSpPr>
        <p:sp>
          <p:nvSpPr>
            <p:cNvPr id="50" name="圆角矩形 49"/>
            <p:cNvSpPr/>
            <p:nvPr/>
          </p:nvSpPr>
          <p:spPr>
            <a:xfrm>
              <a:off x="399625"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3327" name="组合 19"/>
            <p:cNvGrpSpPr/>
            <p:nvPr/>
          </p:nvGrpSpPr>
          <p:grpSpPr bwMode="auto">
            <a:xfrm>
              <a:off x="396679" y="2902872"/>
              <a:ext cx="1713256" cy="338554"/>
              <a:chOff x="1964201" y="4782851"/>
              <a:chExt cx="1713256" cy="338554"/>
            </a:xfrm>
          </p:grpSpPr>
          <p:sp>
            <p:nvSpPr>
              <p:cNvPr id="51" name="矩形标注 50"/>
              <p:cNvSpPr/>
              <p:nvPr/>
            </p:nvSpPr>
            <p:spPr>
              <a:xfrm rot="10800000" flipV="1">
                <a:off x="1967147" y="4817338"/>
                <a:ext cx="1710310" cy="269580"/>
              </a:xfrm>
              <a:prstGeom prst="wedgeRectCallout">
                <a:avLst>
                  <a:gd name="adj1" fmla="val 36347"/>
                  <a:gd name="adj2" fmla="val -92423"/>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32" name="TextBox 51"/>
              <p:cNvSpPr txBox="1">
                <a:spLocks noChangeArrowheads="1"/>
              </p:cNvSpPr>
              <p:nvPr/>
            </p:nvSpPr>
            <p:spPr bwMode="auto">
              <a:xfrm>
                <a:off x="1964201" y="4782851"/>
                <a:ext cx="6206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2009</a:t>
                </a:r>
                <a:endParaRPr lang="zh-CN" altLang="en-US" sz="1600">
                  <a:solidFill>
                    <a:schemeClr val="bg1"/>
                  </a:solidFill>
                  <a:latin typeface="Bebas" pitchFamily="2" charset="0"/>
                </a:endParaRPr>
              </a:p>
            </p:txBody>
          </p:sp>
          <p:sp>
            <p:nvSpPr>
              <p:cNvPr id="13333" name="矩形 53"/>
              <p:cNvSpPr>
                <a:spLocks noChangeArrowheads="1"/>
              </p:cNvSpPr>
              <p:nvPr/>
            </p:nvSpPr>
            <p:spPr bwMode="auto">
              <a:xfrm>
                <a:off x="2505418" y="4798833"/>
                <a:ext cx="11585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8" name="矩形 127"/>
            <p:cNvSpPr/>
            <p:nvPr/>
          </p:nvSpPr>
          <p:spPr>
            <a:xfrm>
              <a:off x="472894" y="3393466"/>
              <a:ext cx="1564001" cy="830360"/>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sp>
        <p:nvSpPr>
          <p:cNvPr id="13323" name="TextBox 54"/>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3" presetClass="entr" presetSubtype="3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strVal val="4*#ppt_w"/>
                                          </p:val>
                                        </p:tav>
                                        <p:tav tm="100000">
                                          <p:val>
                                            <p:strVal val="#ppt_w"/>
                                          </p:val>
                                        </p:tav>
                                      </p:tavLst>
                                    </p:anim>
                                    <p:anim calcmode="lin" valueType="num">
                                      <p:cBhvr>
                                        <p:cTn id="11" dur="500" fill="hold"/>
                                        <p:tgtEl>
                                          <p:spTgt spid="3"/>
                                        </p:tgtEl>
                                        <p:attrNameLst>
                                          <p:attrName>ppt_h</p:attrName>
                                        </p:attrNameLst>
                                      </p:cBhvr>
                                      <p:tavLst>
                                        <p:tav tm="0">
                                          <p:val>
                                            <p:strVal val="4*#ppt_h"/>
                                          </p:val>
                                        </p:tav>
                                        <p:tav tm="100000">
                                          <p:val>
                                            <p:strVal val="#ppt_h"/>
                                          </p:val>
                                        </p:tav>
                                      </p:tavLst>
                                    </p:anim>
                                  </p:childTnLst>
                                </p:cTn>
                              </p:par>
                              <p:par>
                                <p:cTn id="12" presetID="2" presetClass="entr" presetSubtype="8" decel="100000" fill="hold" grpId="0" nodeType="withEffect">
                                  <p:stCondLst>
                                    <p:cond delay="500"/>
                                  </p:stCondLst>
                                  <p:childTnLst>
                                    <p:set>
                                      <p:cBhvr>
                                        <p:cTn id="13" dur="1" fill="hold">
                                          <p:stCondLst>
                                            <p:cond delay="0"/>
                                          </p:stCondLst>
                                        </p:cTn>
                                        <p:tgtEl>
                                          <p:spTgt spid="66"/>
                                        </p:tgtEl>
                                        <p:attrNameLst>
                                          <p:attrName>style.visibility</p:attrName>
                                        </p:attrNameLst>
                                      </p:cBhvr>
                                      <p:to>
                                        <p:strVal val="visible"/>
                                      </p:to>
                                    </p:set>
                                    <p:anim calcmode="lin" valueType="num">
                                      <p:cBhvr additive="base">
                                        <p:cTn id="14" dur="500" fill="hold"/>
                                        <p:tgtEl>
                                          <p:spTgt spid="66"/>
                                        </p:tgtEl>
                                        <p:attrNameLst>
                                          <p:attrName>ppt_x</p:attrName>
                                        </p:attrNameLst>
                                      </p:cBhvr>
                                      <p:tavLst>
                                        <p:tav tm="0">
                                          <p:val>
                                            <p:strVal val="0-#ppt_w/2"/>
                                          </p:val>
                                        </p:tav>
                                        <p:tav tm="100000">
                                          <p:val>
                                            <p:strVal val="#ppt_x"/>
                                          </p:val>
                                        </p:tav>
                                      </p:tavLst>
                                    </p:anim>
                                    <p:anim calcmode="lin" valueType="num">
                                      <p:cBhvr additive="base">
                                        <p:cTn id="15" dur="500" fill="hold"/>
                                        <p:tgtEl>
                                          <p:spTgt spid="66"/>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12" presetClass="entr" presetSubtype="1" fill="hold" nodeType="withEffect">
                                  <p:stCondLst>
                                    <p:cond delay="150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750"/>
                                        <p:tgtEl>
                                          <p:spTgt spid="17"/>
                                        </p:tgtEl>
                                        <p:attrNameLst>
                                          <p:attrName>ppt_y</p:attrName>
                                        </p:attrNameLst>
                                      </p:cBhvr>
                                      <p:tavLst>
                                        <p:tav tm="0">
                                          <p:val>
                                            <p:strVal val="#ppt_y-#ppt_h*1.125000"/>
                                          </p:val>
                                        </p:tav>
                                        <p:tav tm="100000">
                                          <p:val>
                                            <p:strVal val="#ppt_y"/>
                                          </p:val>
                                        </p:tav>
                                      </p:tavLst>
                                    </p:anim>
                                    <p:animEffect transition="in" filter="wipe(down)">
                                      <p:cBhvr>
                                        <p:cTn id="22" dur="750"/>
                                        <p:tgtEl>
                                          <p:spTgt spid="17"/>
                                        </p:tgtEl>
                                      </p:cBhvr>
                                    </p:animEffect>
                                  </p:childTnLst>
                                </p:cTn>
                              </p:par>
                              <p:par>
                                <p:cTn id="23" presetID="12" presetClass="entr" presetSubtype="4" fill="hold" nodeType="withEffect">
                                  <p:stCondLst>
                                    <p:cond delay="21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p:tgtEl>
                                          <p:spTgt spid="9"/>
                                        </p:tgtEl>
                                        <p:attrNameLst>
                                          <p:attrName>ppt_y</p:attrName>
                                        </p:attrNameLst>
                                      </p:cBhvr>
                                      <p:tavLst>
                                        <p:tav tm="0">
                                          <p:val>
                                            <p:strVal val="#ppt_y+#ppt_h*1.125000"/>
                                          </p:val>
                                        </p:tav>
                                        <p:tav tm="100000">
                                          <p:val>
                                            <p:strVal val="#ppt_y"/>
                                          </p:val>
                                        </p:tav>
                                      </p:tavLst>
                                    </p:anim>
                                    <p:animEffect transition="in" filter="wipe(up)">
                                      <p:cBhvr>
                                        <p:cTn id="26" dur="750"/>
                                        <p:tgtEl>
                                          <p:spTgt spid="9"/>
                                        </p:tgtEl>
                                      </p:cBhvr>
                                    </p:animEffect>
                                  </p:childTnLst>
                                </p:cTn>
                              </p:par>
                              <p:par>
                                <p:cTn id="27" presetID="12" presetClass="entr" presetSubtype="1" fill="hold" nodeType="withEffect">
                                  <p:stCondLst>
                                    <p:cond delay="27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p:tgtEl>
                                          <p:spTgt spid="16"/>
                                        </p:tgtEl>
                                        <p:attrNameLst>
                                          <p:attrName>ppt_y</p:attrName>
                                        </p:attrNameLst>
                                      </p:cBhvr>
                                      <p:tavLst>
                                        <p:tav tm="0">
                                          <p:val>
                                            <p:strVal val="#ppt_y-#ppt_h*1.125000"/>
                                          </p:val>
                                        </p:tav>
                                        <p:tav tm="100000">
                                          <p:val>
                                            <p:strVal val="#ppt_y"/>
                                          </p:val>
                                        </p:tav>
                                      </p:tavLst>
                                    </p:anim>
                                    <p:animEffect transition="in" filter="wipe(down)">
                                      <p:cBhvr>
                                        <p:cTn id="30" dur="750"/>
                                        <p:tgtEl>
                                          <p:spTgt spid="16"/>
                                        </p:tgtEl>
                                      </p:cBhvr>
                                    </p:animEffect>
                                  </p:childTnLst>
                                </p:cTn>
                              </p:par>
                              <p:par>
                                <p:cTn id="31" presetID="12" presetClass="entr" presetSubtype="4" fill="hold" nodeType="withEffect">
                                  <p:stCondLst>
                                    <p:cond delay="33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750"/>
                                        <p:tgtEl>
                                          <p:spTgt spid="10"/>
                                        </p:tgtEl>
                                        <p:attrNameLst>
                                          <p:attrName>ppt_y</p:attrName>
                                        </p:attrNameLst>
                                      </p:cBhvr>
                                      <p:tavLst>
                                        <p:tav tm="0">
                                          <p:val>
                                            <p:strVal val="#ppt_y+#ppt_h*1.125000"/>
                                          </p:val>
                                        </p:tav>
                                        <p:tav tm="100000">
                                          <p:val>
                                            <p:strVal val="#ppt_y"/>
                                          </p:val>
                                        </p:tav>
                                      </p:tavLst>
                                    </p:anim>
                                    <p:animEffect transition="in" filter="wipe(up)">
                                      <p:cBhvr>
                                        <p:cTn id="34" dur="750"/>
                                        <p:tgtEl>
                                          <p:spTgt spid="10"/>
                                        </p:tgtEl>
                                      </p:cBhvr>
                                    </p:animEffect>
                                  </p:childTnLst>
                                </p:cTn>
                              </p:par>
                              <p:par>
                                <p:cTn id="35" presetID="12" presetClass="entr" presetSubtype="1" fill="hold" nodeType="withEffect">
                                  <p:stCondLst>
                                    <p:cond delay="390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750"/>
                                        <p:tgtEl>
                                          <p:spTgt spid="15"/>
                                        </p:tgtEl>
                                        <p:attrNameLst>
                                          <p:attrName>ppt_y</p:attrName>
                                        </p:attrNameLst>
                                      </p:cBhvr>
                                      <p:tavLst>
                                        <p:tav tm="0">
                                          <p:val>
                                            <p:strVal val="#ppt_y-#ppt_h*1.125000"/>
                                          </p:val>
                                        </p:tav>
                                        <p:tav tm="100000">
                                          <p:val>
                                            <p:strVal val="#ppt_y"/>
                                          </p:val>
                                        </p:tav>
                                      </p:tavLst>
                                    </p:anim>
                                    <p:animEffect transition="in" filter="wipe(down)">
                                      <p:cBhvr>
                                        <p:cTn id="38" dur="750"/>
                                        <p:tgtEl>
                                          <p:spTgt spid="15"/>
                                        </p:tgtEl>
                                      </p:cBhvr>
                                    </p:animEffect>
                                  </p:childTnLst>
                                </p:cTn>
                              </p:par>
                              <p:par>
                                <p:cTn id="39" presetID="12" presetClass="entr" presetSubtype="4" fill="hold" nodeType="withEffect">
                                  <p:stCondLst>
                                    <p:cond delay="450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p:tgtEl>
                                          <p:spTgt spid="14"/>
                                        </p:tgtEl>
                                        <p:attrNameLst>
                                          <p:attrName>ppt_y</p:attrName>
                                        </p:attrNameLst>
                                      </p:cBhvr>
                                      <p:tavLst>
                                        <p:tav tm="0">
                                          <p:val>
                                            <p:strVal val="#ppt_y+#ppt_h*1.125000"/>
                                          </p:val>
                                        </p:tav>
                                        <p:tav tm="100000">
                                          <p:val>
                                            <p:strVal val="#ppt_y"/>
                                          </p:val>
                                        </p:tav>
                                      </p:tavLst>
                                    </p:anim>
                                    <p:animEffect transition="in" filter="wipe(up)">
                                      <p:cBhvr>
                                        <p:cTn id="4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07" name="组合 8206"/>
          <p:cNvGrpSpPr/>
          <p:nvPr/>
        </p:nvGrpSpPr>
        <p:grpSpPr bwMode="auto">
          <a:xfrm>
            <a:off x="5435600" y="771525"/>
            <a:ext cx="3136900" cy="646113"/>
            <a:chOff x="5436096" y="915566"/>
            <a:chExt cx="3136403" cy="646331"/>
          </a:xfrm>
        </p:grpSpPr>
        <p:sp>
          <p:nvSpPr>
            <p:cNvPr id="42" name="矩形 41"/>
            <p:cNvSpPr/>
            <p:nvPr/>
          </p:nvSpPr>
          <p:spPr>
            <a:xfrm>
              <a:off x="5590060" y="915566"/>
              <a:ext cx="2982439" cy="646331"/>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4382" name="组合 8204"/>
            <p:cNvGrpSpPr/>
            <p:nvPr/>
          </p:nvGrpSpPr>
          <p:grpSpPr bwMode="auto">
            <a:xfrm>
              <a:off x="5436096" y="1007436"/>
              <a:ext cx="156756" cy="156756"/>
              <a:chOff x="5308985" y="532629"/>
              <a:chExt cx="156756" cy="156756"/>
            </a:xfrm>
          </p:grpSpPr>
          <p:sp>
            <p:nvSpPr>
              <p:cNvPr id="8204" name="圆角矩形 8203"/>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203" name="等腰三角形 8202"/>
              <p:cNvSpPr/>
              <p:nvPr/>
            </p:nvSpPr>
            <p:spPr>
              <a:xfrm rot="5400000">
                <a:off x="5361352" y="588458"/>
                <a:ext cx="52405" cy="4603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8212" name="组合 8211"/>
          <p:cNvGrpSpPr/>
          <p:nvPr/>
        </p:nvGrpSpPr>
        <p:grpSpPr bwMode="auto">
          <a:xfrm>
            <a:off x="373063" y="3929063"/>
            <a:ext cx="3059112" cy="461962"/>
            <a:chOff x="373803" y="3929324"/>
            <a:chExt cx="3058809" cy="461665"/>
          </a:xfrm>
        </p:grpSpPr>
        <p:sp>
          <p:nvSpPr>
            <p:cNvPr id="8201" name="矩形 8200"/>
            <p:cNvSpPr/>
            <p:nvPr/>
          </p:nvSpPr>
          <p:spPr>
            <a:xfrm>
              <a:off x="373803" y="3929324"/>
              <a:ext cx="2877852" cy="461665"/>
            </a:xfrm>
            <a:prstGeom prst="rect">
              <a:avLst/>
            </a:prstGeom>
          </p:spPr>
          <p:txBody>
            <a:bodyPr>
              <a:spAutoFit/>
            </a:bodyPr>
            <a:lstStyle/>
            <a:p>
              <a:pPr algn="r"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4376" name="组合 51"/>
            <p:cNvGrpSpPr/>
            <p:nvPr/>
          </p:nvGrpSpPr>
          <p:grpSpPr bwMode="auto">
            <a:xfrm flipH="1">
              <a:off x="3275856" y="3998974"/>
              <a:ext cx="156756" cy="156756"/>
              <a:chOff x="5308985" y="532629"/>
              <a:chExt cx="156756" cy="156756"/>
            </a:xfrm>
          </p:grpSpPr>
          <p:sp>
            <p:nvSpPr>
              <p:cNvPr id="53" name="圆角矩形 5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4" name="等腰三角形 53"/>
              <p:cNvSpPr/>
              <p:nvPr/>
            </p:nvSpPr>
            <p:spPr>
              <a:xfrm rot="5400000">
                <a:off x="5361381" y="588298"/>
                <a:ext cx="52354" cy="4603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32" name="组合 31"/>
          <p:cNvGrpSpPr/>
          <p:nvPr/>
        </p:nvGrpSpPr>
        <p:grpSpPr bwMode="auto">
          <a:xfrm>
            <a:off x="4413250" y="771525"/>
            <a:ext cx="642938" cy="647700"/>
            <a:chOff x="4413699" y="771550"/>
            <a:chExt cx="642483" cy="647816"/>
          </a:xfrm>
        </p:grpSpPr>
        <p:cxnSp>
          <p:nvCxnSpPr>
            <p:cNvPr id="21" name="直接连接符 20"/>
            <p:cNvCxnSpPr>
              <a:endCxn id="4" idx="5"/>
            </p:cNvCxnSpPr>
            <p:nvPr/>
          </p:nvCxnSpPr>
          <p:spPr>
            <a:xfrm flipH="1" flipV="1">
              <a:off x="4613582" y="971611"/>
              <a:ext cx="442600" cy="44775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4413699" y="771550"/>
              <a:ext cx="233198" cy="23340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31" name="组合 30"/>
          <p:cNvGrpSpPr/>
          <p:nvPr/>
        </p:nvGrpSpPr>
        <p:grpSpPr bwMode="auto">
          <a:xfrm>
            <a:off x="6092825" y="2249488"/>
            <a:ext cx="388938" cy="928687"/>
            <a:chOff x="6092958" y="2250005"/>
            <a:chExt cx="389201" cy="928264"/>
          </a:xfrm>
        </p:grpSpPr>
        <p:cxnSp>
          <p:nvCxnSpPr>
            <p:cNvPr id="19" name="直接连接符 18"/>
            <p:cNvCxnSpPr/>
            <p:nvPr/>
          </p:nvCxnSpPr>
          <p:spPr>
            <a:xfrm flipV="1">
              <a:off x="6092958" y="2459460"/>
              <a:ext cx="231932" cy="718809"/>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6248638" y="2250005"/>
              <a:ext cx="233521" cy="23325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30" name="组合 29"/>
          <p:cNvGrpSpPr/>
          <p:nvPr/>
        </p:nvGrpSpPr>
        <p:grpSpPr bwMode="auto">
          <a:xfrm>
            <a:off x="6245225" y="3386138"/>
            <a:ext cx="614363" cy="233362"/>
            <a:chOff x="6244457" y="3385456"/>
            <a:chExt cx="615589" cy="233761"/>
          </a:xfrm>
        </p:grpSpPr>
        <p:cxnSp>
          <p:nvCxnSpPr>
            <p:cNvPr id="8196" name="直接连接符 8195"/>
            <p:cNvCxnSpPr/>
            <p:nvPr/>
          </p:nvCxnSpPr>
          <p:spPr>
            <a:xfrm>
              <a:off x="6244457" y="3469737"/>
              <a:ext cx="396077" cy="3339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626217" y="3385456"/>
              <a:ext cx="233829" cy="23376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8" name="组合 27"/>
          <p:cNvGrpSpPr/>
          <p:nvPr/>
        </p:nvGrpSpPr>
        <p:grpSpPr bwMode="auto">
          <a:xfrm>
            <a:off x="4211638" y="3681413"/>
            <a:ext cx="671512" cy="488950"/>
            <a:chOff x="4218441" y="3691709"/>
            <a:chExt cx="671485" cy="488706"/>
          </a:xfrm>
        </p:grpSpPr>
        <p:cxnSp>
          <p:nvCxnSpPr>
            <p:cNvPr id="27" name="直接连接符 26"/>
            <p:cNvCxnSpPr/>
            <p:nvPr/>
          </p:nvCxnSpPr>
          <p:spPr>
            <a:xfrm flipH="1">
              <a:off x="4429570" y="3691709"/>
              <a:ext cx="460356" cy="30782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4218441" y="3947168"/>
              <a:ext cx="233353" cy="2332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6" name="组合 25"/>
          <p:cNvGrpSpPr/>
          <p:nvPr/>
        </p:nvGrpSpPr>
        <p:grpSpPr bwMode="auto">
          <a:xfrm>
            <a:off x="2535238" y="2973388"/>
            <a:ext cx="484187" cy="419100"/>
            <a:chOff x="2535981" y="2974163"/>
            <a:chExt cx="482912" cy="419097"/>
          </a:xfrm>
        </p:grpSpPr>
        <p:cxnSp>
          <p:nvCxnSpPr>
            <p:cNvPr id="29" name="直接连接符 28"/>
            <p:cNvCxnSpPr>
              <a:stCxn id="5" idx="2"/>
              <a:endCxn id="17" idx="7"/>
            </p:cNvCxnSpPr>
            <p:nvPr/>
          </p:nvCxnSpPr>
          <p:spPr>
            <a:xfrm flipH="1">
              <a:off x="2735479" y="2974163"/>
              <a:ext cx="283414" cy="219073"/>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535981" y="3159899"/>
              <a:ext cx="234331" cy="233361"/>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5" name="组合 24"/>
          <p:cNvGrpSpPr/>
          <p:nvPr/>
        </p:nvGrpSpPr>
        <p:grpSpPr bwMode="auto">
          <a:xfrm>
            <a:off x="2124075" y="1571625"/>
            <a:ext cx="735013" cy="739775"/>
            <a:chOff x="2123728" y="1571136"/>
            <a:chExt cx="735387" cy="739817"/>
          </a:xfrm>
        </p:grpSpPr>
        <p:cxnSp>
          <p:nvCxnSpPr>
            <p:cNvPr id="23" name="直接连接符 22"/>
            <p:cNvCxnSpPr>
              <a:endCxn id="18" idx="5"/>
            </p:cNvCxnSpPr>
            <p:nvPr/>
          </p:nvCxnSpPr>
          <p:spPr>
            <a:xfrm flipH="1" flipV="1">
              <a:off x="2323855" y="1771172"/>
              <a:ext cx="535260" cy="53978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123728" y="1571136"/>
              <a:ext cx="233482" cy="23337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7" name="组合 6"/>
          <p:cNvGrpSpPr/>
          <p:nvPr/>
        </p:nvGrpSpPr>
        <p:grpSpPr bwMode="auto">
          <a:xfrm>
            <a:off x="4187825" y="1992313"/>
            <a:ext cx="1125538" cy="1211262"/>
            <a:chOff x="4188350" y="1992367"/>
            <a:chExt cx="1125248" cy="1210762"/>
          </a:xfrm>
        </p:grpSpPr>
        <p:sp>
          <p:nvSpPr>
            <p:cNvPr id="9" name="六边形 8"/>
            <p:cNvSpPr/>
            <p:nvPr/>
          </p:nvSpPr>
          <p:spPr>
            <a:xfrm rot="16200000">
              <a:off x="4135278" y="2075595"/>
              <a:ext cx="1210762" cy="1044306"/>
            </a:xfrm>
            <a:prstGeom prst="hexagon">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1530" name="矩形 33"/>
            <p:cNvSpPr>
              <a:spLocks noChangeArrowheads="1"/>
            </p:cNvSpPr>
            <p:nvPr/>
          </p:nvSpPr>
          <p:spPr bwMode="auto">
            <a:xfrm>
              <a:off x="4188350" y="2282759"/>
              <a:ext cx="1125248" cy="64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ADD</a:t>
              </a:r>
              <a:endParaRPr lang="en-US" altLang="ko-KR" sz="1350">
                <a:solidFill>
                  <a:srgbClr val="000000"/>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TEXT</a:t>
              </a:r>
              <a:endParaRPr lang="en-US" altLang="ko-KR" sz="1350">
                <a:solidFill>
                  <a:srgbClr val="000000"/>
                </a:solidFill>
                <a:latin typeface="Arial Black" panose="020B0A04020102020204" pitchFamily="34" charset="0"/>
                <a:ea typeface="Malgun Gothic" panose="020B0503020000020004" pitchFamily="34" charset="-127"/>
              </a:endParaRPr>
            </a:p>
          </p:txBody>
        </p:sp>
      </p:grpSp>
      <p:grpSp>
        <p:nvGrpSpPr>
          <p:cNvPr id="24" name="组合 23"/>
          <p:cNvGrpSpPr/>
          <p:nvPr/>
        </p:nvGrpSpPr>
        <p:grpSpPr bwMode="auto">
          <a:xfrm>
            <a:off x="2454275" y="1346200"/>
            <a:ext cx="3794125" cy="2495550"/>
            <a:chOff x="2453859" y="1345734"/>
            <a:chExt cx="3794538" cy="2495744"/>
          </a:xfrm>
        </p:grpSpPr>
        <p:sp>
          <p:nvSpPr>
            <p:cNvPr id="2" name="六边形 1"/>
            <p:cNvSpPr/>
            <p:nvPr/>
          </p:nvSpPr>
          <p:spPr>
            <a:xfrm rot="16200000">
              <a:off x="3027814" y="1610063"/>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六边形 7"/>
            <p:cNvSpPr/>
            <p:nvPr/>
          </p:nvSpPr>
          <p:spPr>
            <a:xfrm rot="16200000">
              <a:off x="3405680" y="2273690"/>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六边形 10"/>
            <p:cNvSpPr/>
            <p:nvPr/>
          </p:nvSpPr>
          <p:spPr>
            <a:xfrm rot="16200000">
              <a:off x="5547451" y="3140532"/>
              <a:ext cx="752533" cy="649358"/>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4352" name="组合 21"/>
            <p:cNvGrpSpPr/>
            <p:nvPr/>
          </p:nvGrpSpPr>
          <p:grpSpPr bwMode="auto">
            <a:xfrm>
              <a:off x="2453859" y="2221333"/>
              <a:ext cx="1125248" cy="752830"/>
              <a:chOff x="2453859" y="2221333"/>
              <a:chExt cx="1125248" cy="752830"/>
            </a:xfrm>
          </p:grpSpPr>
          <p:sp>
            <p:nvSpPr>
              <p:cNvPr id="5" name="六边形 4"/>
              <p:cNvSpPr/>
              <p:nvPr/>
            </p:nvSpPr>
            <p:spPr>
              <a:xfrm rot="16200000">
                <a:off x="2642803" y="2274484"/>
                <a:ext cx="752534" cy="647770"/>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矩形 34"/>
              <p:cNvSpPr/>
              <p:nvPr/>
            </p:nvSpPr>
            <p:spPr>
              <a:xfrm>
                <a:off x="2453859" y="2380865"/>
                <a:ext cx="1125660" cy="460411"/>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ADD</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TEXT</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p:txBody>
          </p:sp>
        </p:grpSp>
        <p:grpSp>
          <p:nvGrpSpPr>
            <p:cNvPr id="14353" name="组合 19"/>
            <p:cNvGrpSpPr/>
            <p:nvPr/>
          </p:nvGrpSpPr>
          <p:grpSpPr bwMode="auto">
            <a:xfrm>
              <a:off x="4651798" y="3088648"/>
              <a:ext cx="1125248" cy="752830"/>
              <a:chOff x="4651798" y="3088648"/>
              <a:chExt cx="1125248" cy="752830"/>
            </a:xfrm>
          </p:grpSpPr>
          <p:sp>
            <p:nvSpPr>
              <p:cNvPr id="10" name="六边形 9"/>
              <p:cNvSpPr/>
              <p:nvPr/>
            </p:nvSpPr>
            <p:spPr>
              <a:xfrm rot="16200000">
                <a:off x="4837760" y="3140532"/>
                <a:ext cx="752534" cy="649358"/>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 name="矩形 35"/>
              <p:cNvSpPr/>
              <p:nvPr/>
            </p:nvSpPr>
            <p:spPr>
              <a:xfrm>
                <a:off x="4651198" y="3250882"/>
                <a:ext cx="1125660" cy="461999"/>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ADD</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TEXT</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p:txBody>
          </p:sp>
        </p:grpSp>
        <p:grpSp>
          <p:nvGrpSpPr>
            <p:cNvPr id="14354" name="组合 12"/>
            <p:cNvGrpSpPr/>
            <p:nvPr/>
          </p:nvGrpSpPr>
          <p:grpSpPr bwMode="auto">
            <a:xfrm>
              <a:off x="4657514" y="1345734"/>
              <a:ext cx="1125248" cy="752830"/>
              <a:chOff x="4657514" y="1345734"/>
              <a:chExt cx="1125248" cy="752830"/>
            </a:xfrm>
          </p:grpSpPr>
          <p:sp>
            <p:nvSpPr>
              <p:cNvPr id="12" name="六边形 11"/>
              <p:cNvSpPr/>
              <p:nvPr/>
            </p:nvSpPr>
            <p:spPr>
              <a:xfrm rot="16200000">
                <a:off x="4833791" y="1398116"/>
                <a:ext cx="752534" cy="647770"/>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7" name="矩形 36"/>
              <p:cNvSpPr/>
              <p:nvPr/>
            </p:nvSpPr>
            <p:spPr>
              <a:xfrm>
                <a:off x="4657549" y="1491795"/>
                <a:ext cx="1125660" cy="460411"/>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ADD</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TEXT</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p:txBody>
          </p:sp>
        </p:grpSp>
      </p:grpSp>
      <p:sp>
        <p:nvSpPr>
          <p:cNvPr id="14348" name="TextBox 45"/>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23" presetClass="entr" presetSubtype="28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p:cTn id="10" dur="500" fill="hold"/>
                                        <p:tgtEl>
                                          <p:spTgt spid="24"/>
                                        </p:tgtEl>
                                        <p:attrNameLst>
                                          <p:attrName>ppt_w</p:attrName>
                                        </p:attrNameLst>
                                      </p:cBhvr>
                                      <p:tavLst>
                                        <p:tav tm="0">
                                          <p:val>
                                            <p:strVal val="4/3*#ppt_w"/>
                                          </p:val>
                                        </p:tav>
                                        <p:tav tm="100000">
                                          <p:val>
                                            <p:strVal val="#ppt_w"/>
                                          </p:val>
                                        </p:tav>
                                      </p:tavLst>
                                    </p:anim>
                                    <p:anim calcmode="lin" valueType="num">
                                      <p:cBhvr>
                                        <p:cTn id="11" dur="500" fill="hold"/>
                                        <p:tgtEl>
                                          <p:spTgt spid="24"/>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3" presetClass="entr" presetSubtype="28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strVal val="4/3*#ppt_w"/>
                                          </p:val>
                                        </p:tav>
                                        <p:tav tm="100000">
                                          <p:val>
                                            <p:strVal val="#ppt_w"/>
                                          </p:val>
                                        </p:tav>
                                      </p:tavLst>
                                    </p:anim>
                                    <p:anim calcmode="lin" valueType="num">
                                      <p:cBhvr>
                                        <p:cTn id="18" dur="500" fill="hold"/>
                                        <p:tgtEl>
                                          <p:spTgt spid="7"/>
                                        </p:tgtEl>
                                        <p:attrNameLst>
                                          <p:attrName>ppt_h</p:attrName>
                                        </p:attrNameLst>
                                      </p:cBhvr>
                                      <p:tavLst>
                                        <p:tav tm="0">
                                          <p:val>
                                            <p:strVal val="4/3*#ppt_h"/>
                                          </p:val>
                                        </p:tav>
                                        <p:tav tm="100000">
                                          <p:val>
                                            <p:strVal val="#ppt_h"/>
                                          </p:val>
                                        </p:tav>
                                      </p:tavLst>
                                    </p:anim>
                                  </p:childTnLst>
                                </p:cTn>
                              </p:par>
                              <p:par>
                                <p:cTn id="19" presetID="22" presetClass="entr" presetSubtype="4" fill="hold" nodeType="withEffect">
                                  <p:stCondLst>
                                    <p:cond delay="50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1" fill="hold" nodeType="withEffect">
                                  <p:stCondLst>
                                    <p:cond delay="500"/>
                                  </p:stCondLst>
                                  <p:childTnLst>
                                    <p:set>
                                      <p:cBhvr>
                                        <p:cTn id="23" dur="1" fill="hold">
                                          <p:stCondLst>
                                            <p:cond delay="0"/>
                                          </p:stCondLst>
                                        </p:cTn>
                                        <p:tgtEl>
                                          <p:spTgt spid="26"/>
                                        </p:tgtEl>
                                        <p:attrNameLst>
                                          <p:attrName>style.visibility</p:attrName>
                                        </p:attrNameLst>
                                      </p:cBhvr>
                                      <p:to>
                                        <p:strVal val="visible"/>
                                      </p:to>
                                    </p:set>
                                    <p:animEffect transition="in" filter="wipe(up)">
                                      <p:cBhvr>
                                        <p:cTn id="24" dur="500"/>
                                        <p:tgtEl>
                                          <p:spTgt spid="26"/>
                                        </p:tgtEl>
                                      </p:cBhvr>
                                    </p:animEffect>
                                  </p:childTnLst>
                                </p:cTn>
                              </p:par>
                              <p:par>
                                <p:cTn id="25" presetID="22" presetClass="entr" presetSubtype="2" fill="hold" nodeType="with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wipe(right)">
                                      <p:cBhvr>
                                        <p:cTn id="27" dur="500"/>
                                        <p:tgtEl>
                                          <p:spTgt spid="28"/>
                                        </p:tgtEl>
                                      </p:cBhvr>
                                    </p:animEffect>
                                  </p:childTnLst>
                                </p:cTn>
                              </p:par>
                              <p:par>
                                <p:cTn id="28" presetID="22" presetClass="entr" presetSubtype="8" fill="hold" nodeType="withEffect">
                                  <p:stCondLst>
                                    <p:cond delay="50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par>
                                <p:cTn id="31" presetID="22" presetClass="entr" presetSubtype="4" fill="hold" nodeType="withEffect">
                                  <p:stCondLst>
                                    <p:cond delay="500"/>
                                  </p:stCondLst>
                                  <p:childTnLst>
                                    <p:set>
                                      <p:cBhvr>
                                        <p:cTn id="32" dur="1" fill="hold">
                                          <p:stCondLst>
                                            <p:cond delay="0"/>
                                          </p:stCondLst>
                                        </p:cTn>
                                        <p:tgtEl>
                                          <p:spTgt spid="31"/>
                                        </p:tgtEl>
                                        <p:attrNameLst>
                                          <p:attrName>style.visibility</p:attrName>
                                        </p:attrNameLst>
                                      </p:cBhvr>
                                      <p:to>
                                        <p:strVal val="visible"/>
                                      </p:to>
                                    </p:set>
                                    <p:animEffect transition="in" filter="wipe(down)">
                                      <p:cBhvr>
                                        <p:cTn id="33" dur="500"/>
                                        <p:tgtEl>
                                          <p:spTgt spid="31"/>
                                        </p:tgtEl>
                                      </p:cBhvr>
                                    </p:animEffect>
                                  </p:childTnLst>
                                </p:cTn>
                              </p:par>
                              <p:par>
                                <p:cTn id="34" presetID="22" presetClass="entr" presetSubtype="4" fill="hold" nodeType="withEffect">
                                  <p:stCondLst>
                                    <p:cond delay="50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500"/>
                                        <p:tgtEl>
                                          <p:spTgt spid="32"/>
                                        </p:tgtEl>
                                      </p:cBhvr>
                                    </p:animEffect>
                                  </p:childTnLst>
                                </p:cTn>
                              </p:par>
                              <p:par>
                                <p:cTn id="37" presetID="12" presetClass="entr" presetSubtype="8" fill="hold" nodeType="withEffect">
                                  <p:stCondLst>
                                    <p:cond delay="1000"/>
                                  </p:stCondLst>
                                  <p:childTnLst>
                                    <p:set>
                                      <p:cBhvr>
                                        <p:cTn id="38" dur="1" fill="hold">
                                          <p:stCondLst>
                                            <p:cond delay="0"/>
                                          </p:stCondLst>
                                        </p:cTn>
                                        <p:tgtEl>
                                          <p:spTgt spid="8207"/>
                                        </p:tgtEl>
                                        <p:attrNameLst>
                                          <p:attrName>style.visibility</p:attrName>
                                        </p:attrNameLst>
                                      </p:cBhvr>
                                      <p:to>
                                        <p:strVal val="visible"/>
                                      </p:to>
                                    </p:set>
                                    <p:anim calcmode="lin" valueType="num">
                                      <p:cBhvr additive="base">
                                        <p:cTn id="39" dur="750"/>
                                        <p:tgtEl>
                                          <p:spTgt spid="8207"/>
                                        </p:tgtEl>
                                        <p:attrNameLst>
                                          <p:attrName>ppt_x</p:attrName>
                                        </p:attrNameLst>
                                      </p:cBhvr>
                                      <p:tavLst>
                                        <p:tav tm="0">
                                          <p:val>
                                            <p:strVal val="#ppt_x-#ppt_w*1.125000"/>
                                          </p:val>
                                        </p:tav>
                                        <p:tav tm="100000">
                                          <p:val>
                                            <p:strVal val="#ppt_x"/>
                                          </p:val>
                                        </p:tav>
                                      </p:tavLst>
                                    </p:anim>
                                    <p:animEffect transition="in" filter="wipe(right)">
                                      <p:cBhvr>
                                        <p:cTn id="40" dur="750"/>
                                        <p:tgtEl>
                                          <p:spTgt spid="8207"/>
                                        </p:tgtEl>
                                      </p:cBhvr>
                                    </p:animEffect>
                                  </p:childTnLst>
                                </p:cTn>
                              </p:par>
                              <p:par>
                                <p:cTn id="41" presetID="12" presetClass="entr" presetSubtype="2" fill="hold" nodeType="withEffect">
                                  <p:stCondLst>
                                    <p:cond delay="1000"/>
                                  </p:stCondLst>
                                  <p:childTnLst>
                                    <p:set>
                                      <p:cBhvr>
                                        <p:cTn id="42" dur="1" fill="hold">
                                          <p:stCondLst>
                                            <p:cond delay="0"/>
                                          </p:stCondLst>
                                        </p:cTn>
                                        <p:tgtEl>
                                          <p:spTgt spid="8212"/>
                                        </p:tgtEl>
                                        <p:attrNameLst>
                                          <p:attrName>style.visibility</p:attrName>
                                        </p:attrNameLst>
                                      </p:cBhvr>
                                      <p:to>
                                        <p:strVal val="visible"/>
                                      </p:to>
                                    </p:set>
                                    <p:anim calcmode="lin" valueType="num">
                                      <p:cBhvr additive="base">
                                        <p:cTn id="43" dur="750"/>
                                        <p:tgtEl>
                                          <p:spTgt spid="8212"/>
                                        </p:tgtEl>
                                        <p:attrNameLst>
                                          <p:attrName>ppt_x</p:attrName>
                                        </p:attrNameLst>
                                      </p:cBhvr>
                                      <p:tavLst>
                                        <p:tav tm="0">
                                          <p:val>
                                            <p:strVal val="#ppt_x+#ppt_w*1.125000"/>
                                          </p:val>
                                        </p:tav>
                                        <p:tav tm="100000">
                                          <p:val>
                                            <p:strVal val="#ppt_x"/>
                                          </p:val>
                                        </p:tav>
                                      </p:tavLst>
                                    </p:anim>
                                    <p:animEffect transition="in" filter="wipe(left)">
                                      <p:cBhvr>
                                        <p:cTn id="44" dur="750"/>
                                        <p:tgtEl>
                                          <p:spTgt spid="8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908050" y="1176338"/>
            <a:ext cx="2743200" cy="2643187"/>
            <a:chOff x="2798068" y="923633"/>
            <a:chExt cx="3569196" cy="3439264"/>
          </a:xfrm>
        </p:grpSpPr>
        <p:sp>
          <p:nvSpPr>
            <p:cNvPr id="2" name="椭圆 1"/>
            <p:cNvSpPr/>
            <p:nvPr/>
          </p:nvSpPr>
          <p:spPr>
            <a:xfrm>
              <a:off x="2874492" y="1059964"/>
              <a:ext cx="3302745"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椭圆 4"/>
            <p:cNvSpPr/>
            <p:nvPr/>
          </p:nvSpPr>
          <p:spPr>
            <a:xfrm>
              <a:off x="3064519" y="1059964"/>
              <a:ext cx="3302745"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椭圆 5"/>
            <p:cNvSpPr/>
            <p:nvPr/>
          </p:nvSpPr>
          <p:spPr>
            <a:xfrm>
              <a:off x="2798068" y="927764"/>
              <a:ext cx="3302746" cy="3300868"/>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椭圆 6"/>
            <p:cNvSpPr/>
            <p:nvPr/>
          </p:nvSpPr>
          <p:spPr>
            <a:xfrm>
              <a:off x="3041798" y="923633"/>
              <a:ext cx="3302746"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4" name="组合 3"/>
          <p:cNvGrpSpPr/>
          <p:nvPr/>
        </p:nvGrpSpPr>
        <p:grpSpPr bwMode="auto">
          <a:xfrm>
            <a:off x="4787900" y="1039813"/>
            <a:ext cx="3671888" cy="460375"/>
            <a:chOff x="4788024" y="1039111"/>
            <a:chExt cx="3672408" cy="461665"/>
          </a:xfrm>
        </p:grpSpPr>
        <p:sp>
          <p:nvSpPr>
            <p:cNvPr id="16" name="矩形 15"/>
            <p:cNvSpPr/>
            <p:nvPr/>
          </p:nvSpPr>
          <p:spPr>
            <a:xfrm>
              <a:off x="4942034" y="1039111"/>
              <a:ext cx="3518398" cy="461665"/>
            </a:xfrm>
            <a:prstGeom prst="rect">
              <a:avLst/>
            </a:prstGeom>
          </p:spPr>
          <p:txBody>
            <a:bodyPr>
              <a:spAutoFit/>
            </a:bodyPr>
            <a:lstStyle/>
            <a:p>
              <a:pPr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5430" name="组合 16"/>
            <p:cNvGrpSpPr/>
            <p:nvPr/>
          </p:nvGrpSpPr>
          <p:grpSpPr bwMode="auto">
            <a:xfrm>
              <a:off x="4788024" y="1130981"/>
              <a:ext cx="156756" cy="156756"/>
              <a:chOff x="5308985" y="532629"/>
              <a:chExt cx="156756" cy="156756"/>
            </a:xfrm>
          </p:grpSpPr>
          <p:sp>
            <p:nvSpPr>
              <p:cNvPr id="18" name="圆角矩形 1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 name="等腰三角形 18"/>
              <p:cNvSpPr/>
              <p:nvPr/>
            </p:nvSpPr>
            <p:spPr>
              <a:xfrm rot="5400000">
                <a:off x="5360514" y="588076"/>
                <a:ext cx="54126" cy="4604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sp>
        <p:nvSpPr>
          <p:cNvPr id="67" name="矩形 66"/>
          <p:cNvSpPr>
            <a:spLocks noChangeArrowheads="1"/>
          </p:cNvSpPr>
          <p:nvPr/>
        </p:nvSpPr>
        <p:spPr bwMode="auto">
          <a:xfrm>
            <a:off x="1555750" y="2160588"/>
            <a:ext cx="1447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ADD</a:t>
            </a:r>
            <a:endParaRPr lang="en-US" altLang="ko-KR" sz="1350">
              <a:solidFill>
                <a:srgbClr val="000000"/>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TEXT</a:t>
            </a:r>
            <a:endParaRPr lang="en-US" altLang="ko-KR" sz="1350">
              <a:solidFill>
                <a:srgbClr val="000000"/>
              </a:solidFill>
              <a:latin typeface="Arial Black" panose="020B0A04020102020204" pitchFamily="34" charset="0"/>
              <a:ea typeface="Malgun Gothic" panose="020B0503020000020004" pitchFamily="34" charset="-127"/>
            </a:endParaRPr>
          </a:p>
        </p:txBody>
      </p:sp>
      <p:grpSp>
        <p:nvGrpSpPr>
          <p:cNvPr id="48" name="组合 47"/>
          <p:cNvGrpSpPr/>
          <p:nvPr/>
        </p:nvGrpSpPr>
        <p:grpSpPr bwMode="auto">
          <a:xfrm>
            <a:off x="4787900" y="1852613"/>
            <a:ext cx="3816350" cy="461962"/>
            <a:chOff x="4788024" y="915566"/>
            <a:chExt cx="3816424" cy="461665"/>
          </a:xfrm>
        </p:grpSpPr>
        <p:sp>
          <p:nvSpPr>
            <p:cNvPr id="49" name="矩形 48"/>
            <p:cNvSpPr/>
            <p:nvPr/>
          </p:nvSpPr>
          <p:spPr>
            <a:xfrm>
              <a:off x="4942015" y="915566"/>
              <a:ext cx="3662433" cy="461665"/>
            </a:xfrm>
            <a:prstGeom prst="rect">
              <a:avLst/>
            </a:prstGeom>
          </p:spPr>
          <p:txBody>
            <a:bodyPr>
              <a:spAutoFit/>
            </a:bodyPr>
            <a:lstStyle/>
            <a:p>
              <a:pPr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5424" name="组合 49"/>
            <p:cNvGrpSpPr/>
            <p:nvPr/>
          </p:nvGrpSpPr>
          <p:grpSpPr bwMode="auto">
            <a:xfrm>
              <a:off x="4788024" y="1007436"/>
              <a:ext cx="156756" cy="156756"/>
              <a:chOff x="5308985" y="532629"/>
              <a:chExt cx="156756" cy="156756"/>
            </a:xfrm>
          </p:grpSpPr>
          <p:sp>
            <p:nvSpPr>
              <p:cNvPr id="51" name="圆角矩形 5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2" name="等腰三角形 51"/>
              <p:cNvSpPr/>
              <p:nvPr/>
            </p:nvSpPr>
            <p:spPr>
              <a:xfrm rot="5400000">
                <a:off x="5361391" y="588286"/>
                <a:ext cx="52354" cy="4603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53" name="组合 52"/>
          <p:cNvGrpSpPr/>
          <p:nvPr/>
        </p:nvGrpSpPr>
        <p:grpSpPr bwMode="auto">
          <a:xfrm>
            <a:off x="4787900" y="2665413"/>
            <a:ext cx="3816350" cy="461962"/>
            <a:chOff x="4788024" y="915566"/>
            <a:chExt cx="3816424" cy="461665"/>
          </a:xfrm>
        </p:grpSpPr>
        <p:sp>
          <p:nvSpPr>
            <p:cNvPr id="54" name="矩形 53"/>
            <p:cNvSpPr/>
            <p:nvPr/>
          </p:nvSpPr>
          <p:spPr>
            <a:xfrm>
              <a:off x="4942015" y="915566"/>
              <a:ext cx="3662433" cy="461665"/>
            </a:xfrm>
            <a:prstGeom prst="rect">
              <a:avLst/>
            </a:prstGeom>
          </p:spPr>
          <p:txBody>
            <a:bodyPr>
              <a:spAutoFit/>
            </a:bodyPr>
            <a:lstStyle/>
            <a:p>
              <a:pPr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5418" name="组合 54"/>
            <p:cNvGrpSpPr/>
            <p:nvPr/>
          </p:nvGrpSpPr>
          <p:grpSpPr bwMode="auto">
            <a:xfrm>
              <a:off x="4788024" y="1007436"/>
              <a:ext cx="156756" cy="156756"/>
              <a:chOff x="5308985" y="532629"/>
              <a:chExt cx="156756" cy="156756"/>
            </a:xfrm>
          </p:grpSpPr>
          <p:sp>
            <p:nvSpPr>
              <p:cNvPr id="68" name="圆角矩形 6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9" name="等腰三角形 68"/>
              <p:cNvSpPr/>
              <p:nvPr/>
            </p:nvSpPr>
            <p:spPr>
              <a:xfrm rot="5400000">
                <a:off x="5361391" y="588286"/>
                <a:ext cx="52354" cy="4603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70" name="组合 69"/>
          <p:cNvGrpSpPr/>
          <p:nvPr/>
        </p:nvGrpSpPr>
        <p:grpSpPr bwMode="auto">
          <a:xfrm>
            <a:off x="4787900" y="3478213"/>
            <a:ext cx="3816350" cy="461962"/>
            <a:chOff x="4788024" y="915566"/>
            <a:chExt cx="3816424" cy="461665"/>
          </a:xfrm>
        </p:grpSpPr>
        <p:sp>
          <p:nvSpPr>
            <p:cNvPr id="71" name="矩形 70"/>
            <p:cNvSpPr/>
            <p:nvPr/>
          </p:nvSpPr>
          <p:spPr>
            <a:xfrm>
              <a:off x="4942015" y="915566"/>
              <a:ext cx="3662433" cy="461665"/>
            </a:xfrm>
            <a:prstGeom prst="rect">
              <a:avLst/>
            </a:prstGeom>
          </p:spPr>
          <p:txBody>
            <a:bodyPr>
              <a:spAutoFit/>
            </a:bodyPr>
            <a:lstStyle/>
            <a:p>
              <a:pPr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5412" name="组合 71"/>
            <p:cNvGrpSpPr/>
            <p:nvPr/>
          </p:nvGrpSpPr>
          <p:grpSpPr bwMode="auto">
            <a:xfrm>
              <a:off x="4788024" y="1007436"/>
              <a:ext cx="156756" cy="156756"/>
              <a:chOff x="5308985" y="532629"/>
              <a:chExt cx="156756" cy="156756"/>
            </a:xfrm>
          </p:grpSpPr>
          <p:sp>
            <p:nvSpPr>
              <p:cNvPr id="73" name="圆角矩形 7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4" name="等腰三角形 73"/>
              <p:cNvSpPr/>
              <p:nvPr/>
            </p:nvSpPr>
            <p:spPr>
              <a:xfrm rot="5400000">
                <a:off x="5361391" y="588286"/>
                <a:ext cx="52354" cy="4603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4" name="组合 13"/>
          <p:cNvGrpSpPr/>
          <p:nvPr/>
        </p:nvGrpSpPr>
        <p:grpSpPr bwMode="auto">
          <a:xfrm>
            <a:off x="590550" y="2076450"/>
            <a:ext cx="914400" cy="882650"/>
            <a:chOff x="858064" y="2190273"/>
            <a:chExt cx="915062" cy="883212"/>
          </a:xfrm>
        </p:grpSpPr>
        <p:sp>
          <p:nvSpPr>
            <p:cNvPr id="3" name="椭圆 2"/>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椭圆 11"/>
            <p:cNvSpPr/>
            <p:nvPr/>
          </p:nvSpPr>
          <p:spPr>
            <a:xfrm>
              <a:off x="918433" y="2330062"/>
              <a:ext cx="602099"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椭圆 12"/>
            <p:cNvSpPr/>
            <p:nvPr/>
          </p:nvSpPr>
          <p:spPr>
            <a:xfrm>
              <a:off x="918222" y="2330383"/>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5410" name="矩形 74"/>
            <p:cNvSpPr>
              <a:spLocks noChangeArrowheads="1"/>
            </p:cNvSpPr>
            <p:nvPr/>
          </p:nvSpPr>
          <p:spPr bwMode="auto">
            <a:xfrm>
              <a:off x="858064" y="240104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26" name="组合 25"/>
          <p:cNvGrpSpPr/>
          <p:nvPr/>
        </p:nvGrpSpPr>
        <p:grpSpPr bwMode="auto">
          <a:xfrm>
            <a:off x="1784350" y="839788"/>
            <a:ext cx="936625" cy="884237"/>
            <a:chOff x="2051720" y="987574"/>
            <a:chExt cx="937568" cy="883212"/>
          </a:xfrm>
        </p:grpSpPr>
        <p:sp>
          <p:nvSpPr>
            <p:cNvPr id="10" name="椭圆 9"/>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5396" name="组合 33"/>
            <p:cNvGrpSpPr/>
            <p:nvPr/>
          </p:nvGrpSpPr>
          <p:grpSpPr bwMode="auto">
            <a:xfrm>
              <a:off x="2127056" y="1127683"/>
              <a:ext cx="602993" cy="602993"/>
              <a:chOff x="-311096" y="1479151"/>
              <a:chExt cx="602993" cy="602993"/>
            </a:xfrm>
          </p:grpSpPr>
          <p:sp>
            <p:nvSpPr>
              <p:cNvPr id="33" name="椭圆 32"/>
              <p:cNvSpPr/>
              <p:nvPr/>
            </p:nvSpPr>
            <p:spPr>
              <a:xfrm>
                <a:off x="-311744" y="1478580"/>
                <a:ext cx="603857" cy="6041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0" name="椭圆 29"/>
              <p:cNvSpPr/>
              <p:nvPr/>
            </p:nvSpPr>
            <p:spPr>
              <a:xfrm>
                <a:off x="-311744" y="1478580"/>
                <a:ext cx="603857" cy="6041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椭圆 30"/>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5397" name="矩形 77"/>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79" name="组合 78"/>
          <p:cNvGrpSpPr/>
          <p:nvPr/>
        </p:nvGrpSpPr>
        <p:grpSpPr bwMode="auto">
          <a:xfrm>
            <a:off x="3035300" y="2076450"/>
            <a:ext cx="938213" cy="882650"/>
            <a:chOff x="2051720" y="987574"/>
            <a:chExt cx="937568" cy="883212"/>
          </a:xfrm>
        </p:grpSpPr>
        <p:sp>
          <p:nvSpPr>
            <p:cNvPr id="80" name="椭圆 79"/>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5386" name="组合 80"/>
            <p:cNvGrpSpPr/>
            <p:nvPr/>
          </p:nvGrpSpPr>
          <p:grpSpPr bwMode="auto">
            <a:xfrm>
              <a:off x="2127056" y="1127683"/>
              <a:ext cx="602993" cy="602993"/>
              <a:chOff x="-311096" y="1479151"/>
              <a:chExt cx="602993" cy="602993"/>
            </a:xfrm>
          </p:grpSpPr>
          <p:sp>
            <p:nvSpPr>
              <p:cNvPr id="83" name="椭圆 82"/>
              <p:cNvSpPr/>
              <p:nvPr/>
            </p:nvSpPr>
            <p:spPr>
              <a:xfrm>
                <a:off x="-311870" y="1478831"/>
                <a:ext cx="604421"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4" name="椭圆 83"/>
              <p:cNvSpPr/>
              <p:nvPr/>
            </p:nvSpPr>
            <p:spPr>
              <a:xfrm>
                <a:off x="-311870" y="1478831"/>
                <a:ext cx="604421"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5" name="椭圆 84"/>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5387" name="矩形 81"/>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86" name="组合 85"/>
          <p:cNvGrpSpPr/>
          <p:nvPr/>
        </p:nvGrpSpPr>
        <p:grpSpPr bwMode="auto">
          <a:xfrm>
            <a:off x="1784350" y="3273425"/>
            <a:ext cx="936625" cy="882650"/>
            <a:chOff x="2051720" y="987574"/>
            <a:chExt cx="937568" cy="883212"/>
          </a:xfrm>
        </p:grpSpPr>
        <p:sp>
          <p:nvSpPr>
            <p:cNvPr id="87" name="椭圆 86"/>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5376" name="组合 87"/>
            <p:cNvGrpSpPr/>
            <p:nvPr/>
          </p:nvGrpSpPr>
          <p:grpSpPr bwMode="auto">
            <a:xfrm>
              <a:off x="2127056" y="1127683"/>
              <a:ext cx="602993" cy="602993"/>
              <a:chOff x="-311096" y="1479151"/>
              <a:chExt cx="602993" cy="602993"/>
            </a:xfrm>
          </p:grpSpPr>
          <p:sp>
            <p:nvSpPr>
              <p:cNvPr id="90" name="椭圆 89"/>
              <p:cNvSpPr/>
              <p:nvPr/>
            </p:nvSpPr>
            <p:spPr>
              <a:xfrm>
                <a:off x="-311744"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1" name="椭圆 90"/>
              <p:cNvSpPr/>
              <p:nvPr/>
            </p:nvSpPr>
            <p:spPr>
              <a:xfrm>
                <a:off x="-311744"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2" name="椭圆 91"/>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5377" name="矩形 88"/>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sp>
        <p:nvSpPr>
          <p:cNvPr id="15372" name="TextBox 55"/>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250" fill="hold"/>
                                        <p:tgtEl>
                                          <p:spTgt spid="67"/>
                                        </p:tgtEl>
                                        <p:attrNameLst>
                                          <p:attrName>ppt_w</p:attrName>
                                        </p:attrNameLst>
                                      </p:cBhvr>
                                      <p:tavLst>
                                        <p:tav tm="0">
                                          <p:val>
                                            <p:strVal val="4/3*#ppt_w"/>
                                          </p:val>
                                        </p:tav>
                                        <p:tav tm="100000">
                                          <p:val>
                                            <p:strVal val="#ppt_w"/>
                                          </p:val>
                                        </p:tav>
                                      </p:tavLst>
                                    </p:anim>
                                    <p:anim calcmode="lin" valueType="num">
                                      <p:cBhvr>
                                        <p:cTn id="8" dur="250" fill="hold"/>
                                        <p:tgtEl>
                                          <p:spTgt spid="67"/>
                                        </p:tgtEl>
                                        <p:attrNameLst>
                                          <p:attrName>ppt_h</p:attrName>
                                        </p:attrNameLst>
                                      </p:cBhvr>
                                      <p:tavLst>
                                        <p:tav tm="0">
                                          <p:val>
                                            <p:strVal val="4/3*#ppt_h"/>
                                          </p:val>
                                        </p:tav>
                                        <p:tav tm="100000">
                                          <p:val>
                                            <p:strVal val="#ppt_h"/>
                                          </p:val>
                                        </p:tav>
                                      </p:tavLst>
                                    </p:anim>
                                  </p:childTnLst>
                                </p:cTn>
                              </p:par>
                              <p:par>
                                <p:cTn id="9" presetID="21" presetClass="entr" presetSubtype="1" fill="hold" nodeType="withEffect">
                                  <p:stCondLst>
                                    <p:cond delay="20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750"/>
                                        <p:tgtEl>
                                          <p:spTgt spid="8"/>
                                        </p:tgtEl>
                                      </p:cBhvr>
                                    </p:animEffect>
                                  </p:childTnLst>
                                </p:cTn>
                              </p:par>
                              <p:par>
                                <p:cTn id="12" presetID="53" presetClass="entr" presetSubtype="16" fill="hold" nodeType="withEffect">
                                  <p:stCondLst>
                                    <p:cond delay="1000"/>
                                  </p:stCondLst>
                                  <p:childTnLst>
                                    <p:set>
                                      <p:cBhvr>
                                        <p:cTn id="13" dur="1" fill="hold">
                                          <p:stCondLst>
                                            <p:cond delay="0"/>
                                          </p:stCondLst>
                                        </p:cTn>
                                        <p:tgtEl>
                                          <p:spTgt spid="26"/>
                                        </p:tgtEl>
                                        <p:attrNameLst>
                                          <p:attrName>style.visibility</p:attrName>
                                        </p:attrNameLst>
                                      </p:cBhvr>
                                      <p:to>
                                        <p:strVal val="visible"/>
                                      </p:to>
                                    </p:set>
                                    <p:anim calcmode="lin" valueType="num">
                                      <p:cBhvr>
                                        <p:cTn id="14" dur="400" fill="hold"/>
                                        <p:tgtEl>
                                          <p:spTgt spid="26"/>
                                        </p:tgtEl>
                                        <p:attrNameLst>
                                          <p:attrName>ppt_w</p:attrName>
                                        </p:attrNameLst>
                                      </p:cBhvr>
                                      <p:tavLst>
                                        <p:tav tm="0">
                                          <p:val>
                                            <p:fltVal val="0"/>
                                          </p:val>
                                        </p:tav>
                                        <p:tav tm="100000">
                                          <p:val>
                                            <p:strVal val="#ppt_w"/>
                                          </p:val>
                                        </p:tav>
                                      </p:tavLst>
                                    </p:anim>
                                    <p:anim calcmode="lin" valueType="num">
                                      <p:cBhvr>
                                        <p:cTn id="15" dur="400" fill="hold"/>
                                        <p:tgtEl>
                                          <p:spTgt spid="26"/>
                                        </p:tgtEl>
                                        <p:attrNameLst>
                                          <p:attrName>ppt_h</p:attrName>
                                        </p:attrNameLst>
                                      </p:cBhvr>
                                      <p:tavLst>
                                        <p:tav tm="0">
                                          <p:val>
                                            <p:fltVal val="0"/>
                                          </p:val>
                                        </p:tav>
                                        <p:tav tm="100000">
                                          <p:val>
                                            <p:strVal val="#ppt_h"/>
                                          </p:val>
                                        </p:tav>
                                      </p:tavLst>
                                    </p:anim>
                                    <p:animEffect transition="in" filter="fade">
                                      <p:cBhvr>
                                        <p:cTn id="16" dur="400"/>
                                        <p:tgtEl>
                                          <p:spTgt spid="26"/>
                                        </p:tgtEl>
                                      </p:cBhvr>
                                    </p:animEffect>
                                  </p:childTnLst>
                                </p:cTn>
                              </p:par>
                              <p:par>
                                <p:cTn id="17" presetID="6" presetClass="emph" presetSubtype="0" autoRev="1" fill="hold" nodeType="withEffect">
                                  <p:stCondLst>
                                    <p:cond delay="1400"/>
                                  </p:stCondLst>
                                  <p:childTnLst>
                                    <p:animScale>
                                      <p:cBhvr>
                                        <p:cTn id="18" dur="150" fill="hold"/>
                                        <p:tgtEl>
                                          <p:spTgt spid="26"/>
                                        </p:tgtEl>
                                      </p:cBhvr>
                                      <p:by x="120000" y="120000"/>
                                    </p:animScale>
                                  </p:childTnLst>
                                </p:cTn>
                              </p:par>
                              <p:par>
                                <p:cTn id="19" presetID="53" presetClass="entr" presetSubtype="16" fill="hold" nodeType="withEffect">
                                  <p:stCondLst>
                                    <p:cond delay="1500"/>
                                  </p:stCondLst>
                                  <p:childTnLst>
                                    <p:set>
                                      <p:cBhvr>
                                        <p:cTn id="20" dur="1" fill="hold">
                                          <p:stCondLst>
                                            <p:cond delay="0"/>
                                          </p:stCondLst>
                                        </p:cTn>
                                        <p:tgtEl>
                                          <p:spTgt spid="79"/>
                                        </p:tgtEl>
                                        <p:attrNameLst>
                                          <p:attrName>style.visibility</p:attrName>
                                        </p:attrNameLst>
                                      </p:cBhvr>
                                      <p:to>
                                        <p:strVal val="visible"/>
                                      </p:to>
                                    </p:set>
                                    <p:anim calcmode="lin" valueType="num">
                                      <p:cBhvr>
                                        <p:cTn id="21" dur="400" fill="hold"/>
                                        <p:tgtEl>
                                          <p:spTgt spid="79"/>
                                        </p:tgtEl>
                                        <p:attrNameLst>
                                          <p:attrName>ppt_w</p:attrName>
                                        </p:attrNameLst>
                                      </p:cBhvr>
                                      <p:tavLst>
                                        <p:tav tm="0">
                                          <p:val>
                                            <p:fltVal val="0"/>
                                          </p:val>
                                        </p:tav>
                                        <p:tav tm="100000">
                                          <p:val>
                                            <p:strVal val="#ppt_w"/>
                                          </p:val>
                                        </p:tav>
                                      </p:tavLst>
                                    </p:anim>
                                    <p:anim calcmode="lin" valueType="num">
                                      <p:cBhvr>
                                        <p:cTn id="22" dur="400" fill="hold"/>
                                        <p:tgtEl>
                                          <p:spTgt spid="79"/>
                                        </p:tgtEl>
                                        <p:attrNameLst>
                                          <p:attrName>ppt_h</p:attrName>
                                        </p:attrNameLst>
                                      </p:cBhvr>
                                      <p:tavLst>
                                        <p:tav tm="0">
                                          <p:val>
                                            <p:fltVal val="0"/>
                                          </p:val>
                                        </p:tav>
                                        <p:tav tm="100000">
                                          <p:val>
                                            <p:strVal val="#ppt_h"/>
                                          </p:val>
                                        </p:tav>
                                      </p:tavLst>
                                    </p:anim>
                                    <p:animEffect transition="in" filter="fade">
                                      <p:cBhvr>
                                        <p:cTn id="23" dur="400"/>
                                        <p:tgtEl>
                                          <p:spTgt spid="79"/>
                                        </p:tgtEl>
                                      </p:cBhvr>
                                    </p:animEffect>
                                  </p:childTnLst>
                                </p:cTn>
                              </p:par>
                              <p:par>
                                <p:cTn id="24" presetID="6" presetClass="emph" presetSubtype="0" autoRev="1" fill="hold" nodeType="withEffect">
                                  <p:stCondLst>
                                    <p:cond delay="1900"/>
                                  </p:stCondLst>
                                  <p:childTnLst>
                                    <p:animScale>
                                      <p:cBhvr>
                                        <p:cTn id="25" dur="150" fill="hold"/>
                                        <p:tgtEl>
                                          <p:spTgt spid="79"/>
                                        </p:tgtEl>
                                      </p:cBhvr>
                                      <p:by x="120000" y="120000"/>
                                    </p:animScale>
                                  </p:childTnLst>
                                </p:cTn>
                              </p:par>
                              <p:par>
                                <p:cTn id="26" presetID="53" presetClass="entr" presetSubtype="16" fill="hold" nodeType="withEffect">
                                  <p:stCondLst>
                                    <p:cond delay="2000"/>
                                  </p:stCondLst>
                                  <p:childTnLst>
                                    <p:set>
                                      <p:cBhvr>
                                        <p:cTn id="27" dur="1" fill="hold">
                                          <p:stCondLst>
                                            <p:cond delay="0"/>
                                          </p:stCondLst>
                                        </p:cTn>
                                        <p:tgtEl>
                                          <p:spTgt spid="86"/>
                                        </p:tgtEl>
                                        <p:attrNameLst>
                                          <p:attrName>style.visibility</p:attrName>
                                        </p:attrNameLst>
                                      </p:cBhvr>
                                      <p:to>
                                        <p:strVal val="visible"/>
                                      </p:to>
                                    </p:set>
                                    <p:anim calcmode="lin" valueType="num">
                                      <p:cBhvr>
                                        <p:cTn id="28" dur="400" fill="hold"/>
                                        <p:tgtEl>
                                          <p:spTgt spid="86"/>
                                        </p:tgtEl>
                                        <p:attrNameLst>
                                          <p:attrName>ppt_w</p:attrName>
                                        </p:attrNameLst>
                                      </p:cBhvr>
                                      <p:tavLst>
                                        <p:tav tm="0">
                                          <p:val>
                                            <p:fltVal val="0"/>
                                          </p:val>
                                        </p:tav>
                                        <p:tav tm="100000">
                                          <p:val>
                                            <p:strVal val="#ppt_w"/>
                                          </p:val>
                                        </p:tav>
                                      </p:tavLst>
                                    </p:anim>
                                    <p:anim calcmode="lin" valueType="num">
                                      <p:cBhvr>
                                        <p:cTn id="29" dur="400" fill="hold"/>
                                        <p:tgtEl>
                                          <p:spTgt spid="86"/>
                                        </p:tgtEl>
                                        <p:attrNameLst>
                                          <p:attrName>ppt_h</p:attrName>
                                        </p:attrNameLst>
                                      </p:cBhvr>
                                      <p:tavLst>
                                        <p:tav tm="0">
                                          <p:val>
                                            <p:fltVal val="0"/>
                                          </p:val>
                                        </p:tav>
                                        <p:tav tm="100000">
                                          <p:val>
                                            <p:strVal val="#ppt_h"/>
                                          </p:val>
                                        </p:tav>
                                      </p:tavLst>
                                    </p:anim>
                                    <p:animEffect transition="in" filter="fade">
                                      <p:cBhvr>
                                        <p:cTn id="30" dur="400"/>
                                        <p:tgtEl>
                                          <p:spTgt spid="86"/>
                                        </p:tgtEl>
                                      </p:cBhvr>
                                    </p:animEffect>
                                  </p:childTnLst>
                                </p:cTn>
                              </p:par>
                              <p:par>
                                <p:cTn id="31" presetID="6" presetClass="emph" presetSubtype="0" autoRev="1" fill="hold" nodeType="withEffect">
                                  <p:stCondLst>
                                    <p:cond delay="2400"/>
                                  </p:stCondLst>
                                  <p:childTnLst>
                                    <p:animScale>
                                      <p:cBhvr>
                                        <p:cTn id="32" dur="150" fill="hold"/>
                                        <p:tgtEl>
                                          <p:spTgt spid="86"/>
                                        </p:tgtEl>
                                      </p:cBhvr>
                                      <p:by x="120000" y="120000"/>
                                    </p:animScale>
                                  </p:childTnLst>
                                </p:cTn>
                              </p:par>
                              <p:par>
                                <p:cTn id="33" presetID="53" presetClass="entr" presetSubtype="16" fill="hold" nodeType="withEffect">
                                  <p:stCondLst>
                                    <p:cond delay="25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400" fill="hold"/>
                                        <p:tgtEl>
                                          <p:spTgt spid="14"/>
                                        </p:tgtEl>
                                        <p:attrNameLst>
                                          <p:attrName>ppt_w</p:attrName>
                                        </p:attrNameLst>
                                      </p:cBhvr>
                                      <p:tavLst>
                                        <p:tav tm="0">
                                          <p:val>
                                            <p:fltVal val="0"/>
                                          </p:val>
                                        </p:tav>
                                        <p:tav tm="100000">
                                          <p:val>
                                            <p:strVal val="#ppt_w"/>
                                          </p:val>
                                        </p:tav>
                                      </p:tavLst>
                                    </p:anim>
                                    <p:anim calcmode="lin" valueType="num">
                                      <p:cBhvr>
                                        <p:cTn id="36" dur="400" fill="hold"/>
                                        <p:tgtEl>
                                          <p:spTgt spid="14"/>
                                        </p:tgtEl>
                                        <p:attrNameLst>
                                          <p:attrName>ppt_h</p:attrName>
                                        </p:attrNameLst>
                                      </p:cBhvr>
                                      <p:tavLst>
                                        <p:tav tm="0">
                                          <p:val>
                                            <p:fltVal val="0"/>
                                          </p:val>
                                        </p:tav>
                                        <p:tav tm="100000">
                                          <p:val>
                                            <p:strVal val="#ppt_h"/>
                                          </p:val>
                                        </p:tav>
                                      </p:tavLst>
                                    </p:anim>
                                    <p:animEffect transition="in" filter="fade">
                                      <p:cBhvr>
                                        <p:cTn id="37" dur="400"/>
                                        <p:tgtEl>
                                          <p:spTgt spid="14"/>
                                        </p:tgtEl>
                                      </p:cBhvr>
                                    </p:animEffect>
                                  </p:childTnLst>
                                </p:cTn>
                              </p:par>
                              <p:par>
                                <p:cTn id="38" presetID="6" presetClass="emph" presetSubtype="0" autoRev="1" fill="hold" nodeType="withEffect">
                                  <p:stCondLst>
                                    <p:cond delay="2900"/>
                                  </p:stCondLst>
                                  <p:childTnLst>
                                    <p:animScale>
                                      <p:cBhvr>
                                        <p:cTn id="39" dur="150" fill="hold"/>
                                        <p:tgtEl>
                                          <p:spTgt spid="14"/>
                                        </p:tgtEl>
                                      </p:cBhvr>
                                      <p:by x="120000" y="120000"/>
                                    </p:animScale>
                                  </p:childTnLst>
                                </p:cTn>
                              </p:par>
                              <p:par>
                                <p:cTn id="40" presetID="12" presetClass="entr" presetSubtype="8" fill="hold" nodeType="withEffect">
                                  <p:stCondLst>
                                    <p:cond delay="325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600"/>
                                        <p:tgtEl>
                                          <p:spTgt spid="4"/>
                                        </p:tgtEl>
                                        <p:attrNameLst>
                                          <p:attrName>ppt_x</p:attrName>
                                        </p:attrNameLst>
                                      </p:cBhvr>
                                      <p:tavLst>
                                        <p:tav tm="0">
                                          <p:val>
                                            <p:strVal val="#ppt_x-#ppt_w*1.125000"/>
                                          </p:val>
                                        </p:tav>
                                        <p:tav tm="100000">
                                          <p:val>
                                            <p:strVal val="#ppt_x"/>
                                          </p:val>
                                        </p:tav>
                                      </p:tavLst>
                                    </p:anim>
                                    <p:animEffect transition="in" filter="wipe(right)">
                                      <p:cBhvr>
                                        <p:cTn id="43" dur="600"/>
                                        <p:tgtEl>
                                          <p:spTgt spid="4"/>
                                        </p:tgtEl>
                                      </p:cBhvr>
                                    </p:animEffect>
                                  </p:childTnLst>
                                </p:cTn>
                              </p:par>
                              <p:par>
                                <p:cTn id="44" presetID="12" presetClass="entr" presetSubtype="8" fill="hold" nodeType="withEffect">
                                  <p:stCondLst>
                                    <p:cond delay="3250"/>
                                  </p:stCondLst>
                                  <p:childTnLst>
                                    <p:set>
                                      <p:cBhvr>
                                        <p:cTn id="45" dur="1" fill="hold">
                                          <p:stCondLst>
                                            <p:cond delay="0"/>
                                          </p:stCondLst>
                                        </p:cTn>
                                        <p:tgtEl>
                                          <p:spTgt spid="48"/>
                                        </p:tgtEl>
                                        <p:attrNameLst>
                                          <p:attrName>style.visibility</p:attrName>
                                        </p:attrNameLst>
                                      </p:cBhvr>
                                      <p:to>
                                        <p:strVal val="visible"/>
                                      </p:to>
                                    </p:set>
                                    <p:anim calcmode="lin" valueType="num">
                                      <p:cBhvr additive="base">
                                        <p:cTn id="46" dur="600"/>
                                        <p:tgtEl>
                                          <p:spTgt spid="48"/>
                                        </p:tgtEl>
                                        <p:attrNameLst>
                                          <p:attrName>ppt_x</p:attrName>
                                        </p:attrNameLst>
                                      </p:cBhvr>
                                      <p:tavLst>
                                        <p:tav tm="0">
                                          <p:val>
                                            <p:strVal val="#ppt_x-#ppt_w*1.125000"/>
                                          </p:val>
                                        </p:tav>
                                        <p:tav tm="100000">
                                          <p:val>
                                            <p:strVal val="#ppt_x"/>
                                          </p:val>
                                        </p:tav>
                                      </p:tavLst>
                                    </p:anim>
                                    <p:animEffect transition="in" filter="wipe(right)">
                                      <p:cBhvr>
                                        <p:cTn id="47" dur="600"/>
                                        <p:tgtEl>
                                          <p:spTgt spid="48"/>
                                        </p:tgtEl>
                                      </p:cBhvr>
                                    </p:animEffect>
                                  </p:childTnLst>
                                </p:cTn>
                              </p:par>
                              <p:par>
                                <p:cTn id="48" presetID="12" presetClass="entr" presetSubtype="8" fill="hold" nodeType="withEffect">
                                  <p:stCondLst>
                                    <p:cond delay="3250"/>
                                  </p:stCondLst>
                                  <p:childTnLst>
                                    <p:set>
                                      <p:cBhvr>
                                        <p:cTn id="49" dur="1" fill="hold">
                                          <p:stCondLst>
                                            <p:cond delay="0"/>
                                          </p:stCondLst>
                                        </p:cTn>
                                        <p:tgtEl>
                                          <p:spTgt spid="53"/>
                                        </p:tgtEl>
                                        <p:attrNameLst>
                                          <p:attrName>style.visibility</p:attrName>
                                        </p:attrNameLst>
                                      </p:cBhvr>
                                      <p:to>
                                        <p:strVal val="visible"/>
                                      </p:to>
                                    </p:set>
                                    <p:anim calcmode="lin" valueType="num">
                                      <p:cBhvr additive="base">
                                        <p:cTn id="50" dur="600"/>
                                        <p:tgtEl>
                                          <p:spTgt spid="53"/>
                                        </p:tgtEl>
                                        <p:attrNameLst>
                                          <p:attrName>ppt_x</p:attrName>
                                        </p:attrNameLst>
                                      </p:cBhvr>
                                      <p:tavLst>
                                        <p:tav tm="0">
                                          <p:val>
                                            <p:strVal val="#ppt_x-#ppt_w*1.125000"/>
                                          </p:val>
                                        </p:tav>
                                        <p:tav tm="100000">
                                          <p:val>
                                            <p:strVal val="#ppt_x"/>
                                          </p:val>
                                        </p:tav>
                                      </p:tavLst>
                                    </p:anim>
                                    <p:animEffect transition="in" filter="wipe(right)">
                                      <p:cBhvr>
                                        <p:cTn id="51" dur="600"/>
                                        <p:tgtEl>
                                          <p:spTgt spid="53"/>
                                        </p:tgtEl>
                                      </p:cBhvr>
                                    </p:animEffect>
                                  </p:childTnLst>
                                </p:cTn>
                              </p:par>
                              <p:par>
                                <p:cTn id="52" presetID="12" presetClass="entr" presetSubtype="8" fill="hold" nodeType="withEffect">
                                  <p:stCondLst>
                                    <p:cond delay="3250"/>
                                  </p:stCondLst>
                                  <p:childTnLst>
                                    <p:set>
                                      <p:cBhvr>
                                        <p:cTn id="53" dur="1" fill="hold">
                                          <p:stCondLst>
                                            <p:cond delay="0"/>
                                          </p:stCondLst>
                                        </p:cTn>
                                        <p:tgtEl>
                                          <p:spTgt spid="70"/>
                                        </p:tgtEl>
                                        <p:attrNameLst>
                                          <p:attrName>style.visibility</p:attrName>
                                        </p:attrNameLst>
                                      </p:cBhvr>
                                      <p:to>
                                        <p:strVal val="visible"/>
                                      </p:to>
                                    </p:set>
                                    <p:anim calcmode="lin" valueType="num">
                                      <p:cBhvr additive="base">
                                        <p:cTn id="54" dur="600"/>
                                        <p:tgtEl>
                                          <p:spTgt spid="70"/>
                                        </p:tgtEl>
                                        <p:attrNameLst>
                                          <p:attrName>ppt_x</p:attrName>
                                        </p:attrNameLst>
                                      </p:cBhvr>
                                      <p:tavLst>
                                        <p:tav tm="0">
                                          <p:val>
                                            <p:strVal val="#ppt_x-#ppt_w*1.125000"/>
                                          </p:val>
                                        </p:tav>
                                        <p:tav tm="100000">
                                          <p:val>
                                            <p:strVal val="#ppt_x"/>
                                          </p:val>
                                        </p:tav>
                                      </p:tavLst>
                                    </p:anim>
                                    <p:animEffect transition="in" filter="wipe(right)">
                                      <p:cBhvr>
                                        <p:cTn id="55" dur="6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0977" r="10977"/>
          <a:stretch>
            <a:fillRect/>
          </a:stretch>
        </p:blipFill>
        <p:spPr bwMode="auto">
          <a:xfrm>
            <a:off x="755576" y="1433795"/>
            <a:ext cx="2622516" cy="2474393"/>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bwMode="auto">
          <a:xfrm>
            <a:off x="6892925" y="790575"/>
            <a:ext cx="1651000" cy="412750"/>
            <a:chOff x="7153167" y="578048"/>
            <a:chExt cx="2210050" cy="552847"/>
          </a:xfrm>
        </p:grpSpPr>
        <p:grpSp>
          <p:nvGrpSpPr>
            <p:cNvPr id="16429" name="组合 65"/>
            <p:cNvGrpSpPr/>
            <p:nvPr/>
          </p:nvGrpSpPr>
          <p:grpSpPr bwMode="auto">
            <a:xfrm>
              <a:off x="7991848" y="900280"/>
              <a:ext cx="229708" cy="230615"/>
              <a:chOff x="6859414" y="1135410"/>
              <a:chExt cx="229708" cy="230615"/>
            </a:xfrm>
          </p:grpSpPr>
          <p:sp>
            <p:nvSpPr>
              <p:cNvPr id="16444"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8" name="Oval 84"/>
              <p:cNvSpPr>
                <a:spLocks noChangeArrowheads="1"/>
              </p:cNvSpPr>
              <p:nvPr/>
            </p:nvSpPr>
            <p:spPr bwMode="auto">
              <a:xfrm>
                <a:off x="6860127"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3614" name="Freeform 85"/>
              <p:cNvSpPr>
                <a:spLocks noEditPoints="1"/>
              </p:cNvSpPr>
              <p:nvPr/>
            </p:nvSpPr>
            <p:spPr bwMode="auto">
              <a:xfrm>
                <a:off x="6930253" y="1181035"/>
                <a:ext cx="80752" cy="123327"/>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6430" name="组合 69"/>
            <p:cNvGrpSpPr/>
            <p:nvPr/>
          </p:nvGrpSpPr>
          <p:grpSpPr bwMode="auto">
            <a:xfrm>
              <a:off x="8566219" y="900280"/>
              <a:ext cx="238787" cy="230615"/>
              <a:chOff x="7655673" y="1135410"/>
              <a:chExt cx="238787" cy="230615"/>
            </a:xfrm>
          </p:grpSpPr>
          <p:sp>
            <p:nvSpPr>
              <p:cNvPr id="71" name="Oval 86"/>
              <p:cNvSpPr>
                <a:spLocks noChangeArrowheads="1"/>
              </p:cNvSpPr>
              <p:nvPr/>
            </p:nvSpPr>
            <p:spPr bwMode="auto">
              <a:xfrm>
                <a:off x="7655779" y="1136381"/>
                <a:ext cx="2380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3611" name="Freeform 87"/>
              <p:cNvSpPr/>
              <p:nvPr/>
            </p:nvSpPr>
            <p:spPr bwMode="auto">
              <a:xfrm>
                <a:off x="7725905" y="1181035"/>
                <a:ext cx="114753" cy="131833"/>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6431" name="组合 72"/>
            <p:cNvGrpSpPr/>
            <p:nvPr/>
          </p:nvGrpSpPr>
          <p:grpSpPr bwMode="auto">
            <a:xfrm>
              <a:off x="7695584" y="900280"/>
              <a:ext cx="238787" cy="230615"/>
              <a:chOff x="6452659" y="1135410"/>
              <a:chExt cx="238787" cy="230615"/>
            </a:xfrm>
          </p:grpSpPr>
          <p:sp>
            <p:nvSpPr>
              <p:cNvPr id="16440" name="Oval 89"/>
              <p:cNvSpPr>
                <a:spLocks noChangeArrowheads="1"/>
              </p:cNvSpPr>
              <p:nvPr/>
            </p:nvSpPr>
            <p:spPr bwMode="auto">
              <a:xfrm>
                <a:off x="6452659" y="1135410"/>
                <a:ext cx="238787"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23609" name="Freeform 90"/>
              <p:cNvSpPr>
                <a:spLocks noEditPoints="1"/>
              </p:cNvSpPr>
              <p:nvPr/>
            </p:nvSpPr>
            <p:spPr bwMode="auto">
              <a:xfrm>
                <a:off x="6530756" y="1189540"/>
                <a:ext cx="80752" cy="114822"/>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6432" name="组合 75"/>
            <p:cNvGrpSpPr/>
            <p:nvPr/>
          </p:nvGrpSpPr>
          <p:grpSpPr bwMode="auto">
            <a:xfrm>
              <a:off x="8279033" y="900280"/>
              <a:ext cx="229708" cy="230615"/>
              <a:chOff x="7257998" y="1135410"/>
              <a:chExt cx="229708" cy="230615"/>
            </a:xfrm>
          </p:grpSpPr>
          <p:sp>
            <p:nvSpPr>
              <p:cNvPr id="78" name="Oval 88"/>
              <p:cNvSpPr>
                <a:spLocks noChangeArrowheads="1"/>
              </p:cNvSpPr>
              <p:nvPr/>
            </p:nvSpPr>
            <p:spPr bwMode="auto">
              <a:xfrm>
                <a:off x="7258408"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3607" name="Freeform 91"/>
              <p:cNvSpPr/>
              <p:nvPr/>
            </p:nvSpPr>
            <p:spPr bwMode="auto">
              <a:xfrm>
                <a:off x="7320035" y="1198045"/>
                <a:ext cx="106252" cy="106317"/>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6433" name="组合 79"/>
            <p:cNvGrpSpPr/>
            <p:nvPr/>
          </p:nvGrpSpPr>
          <p:grpSpPr bwMode="auto">
            <a:xfrm>
              <a:off x="7407492" y="900280"/>
              <a:ext cx="230615" cy="230615"/>
              <a:chOff x="6054076" y="942438"/>
              <a:chExt cx="230615" cy="230615"/>
            </a:xfrm>
          </p:grpSpPr>
          <p:sp>
            <p:nvSpPr>
              <p:cNvPr id="23603" name="Freeform 92"/>
              <p:cNvSpPr>
                <a:spLocks noEditPoints="1"/>
              </p:cNvSpPr>
              <p:nvPr/>
            </p:nvSpPr>
            <p:spPr bwMode="auto">
              <a:xfrm>
                <a:off x="6107884" y="996568"/>
                <a:ext cx="131753" cy="123327"/>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2" name="Rectangle 93"/>
              <p:cNvSpPr>
                <a:spLocks noChangeArrowheads="1"/>
              </p:cNvSpPr>
              <p:nvPr/>
            </p:nvSpPr>
            <p:spPr bwMode="auto">
              <a:xfrm>
                <a:off x="6150385" y="1058231"/>
                <a:ext cx="36125" cy="36148"/>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83" name="Freeform 94"/>
              <p:cNvSpPr>
                <a:spLocks noEditPoints="1"/>
              </p:cNvSpPr>
              <p:nvPr/>
            </p:nvSpPr>
            <p:spPr bwMode="auto">
              <a:xfrm>
                <a:off x="6054757" y="943409"/>
                <a:ext cx="229505" cy="229644"/>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sp>
          <p:nvSpPr>
            <p:cNvPr id="84" name="矩形 83"/>
            <p:cNvSpPr/>
            <p:nvPr/>
          </p:nvSpPr>
          <p:spPr>
            <a:xfrm>
              <a:off x="7153167" y="578048"/>
              <a:ext cx="2210050" cy="350846"/>
            </a:xfrm>
            <a:prstGeom prst="rect">
              <a:avLst/>
            </a:prstGeom>
          </p:spPr>
          <p:txBody>
            <a:bodyPr>
              <a:spAutoFit/>
            </a:bodyPr>
            <a:lstStyle/>
            <a:p>
              <a:pPr eaLnBrk="1" fontAlgn="auto" hangingPunct="1">
                <a:spcBef>
                  <a:spcPts val="0"/>
                </a:spcBef>
                <a:spcAft>
                  <a:spcPts val="0"/>
                </a:spcAft>
                <a:defRPr/>
              </a:pPr>
              <a:r>
                <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1100" dirty="0">
                <a:solidFill>
                  <a:schemeClr val="tx1">
                    <a:lumMod val="50000"/>
                    <a:lumOff val="50000"/>
                  </a:schemeClr>
                </a:solidFill>
                <a:latin typeface="+mn-lt"/>
                <a:ea typeface="+mn-ea"/>
              </a:endParaRPr>
            </a:p>
          </p:txBody>
        </p:sp>
      </p:grpSp>
      <p:grpSp>
        <p:nvGrpSpPr>
          <p:cNvPr id="3154" name="组合 3153"/>
          <p:cNvGrpSpPr/>
          <p:nvPr/>
        </p:nvGrpSpPr>
        <p:grpSpPr bwMode="auto">
          <a:xfrm>
            <a:off x="3948113" y="1227138"/>
            <a:ext cx="2112962" cy="527050"/>
            <a:chOff x="1126386" y="1054480"/>
            <a:chExt cx="2533426" cy="631488"/>
          </a:xfrm>
        </p:grpSpPr>
        <p:sp>
          <p:nvSpPr>
            <p:cNvPr id="3100"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101"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3593"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6426" name="组合 51"/>
            <p:cNvGrpSpPr/>
            <p:nvPr/>
          </p:nvGrpSpPr>
          <p:grpSpPr bwMode="auto">
            <a:xfrm>
              <a:off x="1642965" y="1128882"/>
              <a:ext cx="1604331" cy="525990"/>
              <a:chOff x="1642965" y="1128882"/>
              <a:chExt cx="1604331" cy="525990"/>
            </a:xfrm>
          </p:grpSpPr>
          <p:sp>
            <p:nvSpPr>
              <p:cNvPr id="16427" name="矩形 94"/>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6428"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5" name="组合 3154"/>
          <p:cNvGrpSpPr/>
          <p:nvPr/>
        </p:nvGrpSpPr>
        <p:grpSpPr bwMode="auto">
          <a:xfrm>
            <a:off x="3948113" y="1803400"/>
            <a:ext cx="2330450" cy="527050"/>
            <a:chOff x="1126386" y="1685968"/>
            <a:chExt cx="2794989" cy="631488"/>
          </a:xfrm>
        </p:grpSpPr>
        <p:sp>
          <p:nvSpPr>
            <p:cNvPr id="3095"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84" name="Freeform 56"/>
            <p:cNvSpPr/>
            <p:nvPr/>
          </p:nvSpPr>
          <p:spPr bwMode="auto">
            <a:xfrm>
              <a:off x="1126386" y="1746834"/>
              <a:ext cx="2734063" cy="509755"/>
            </a:xfrm>
            <a:custGeom>
              <a:avLst/>
              <a:gdLst>
                <a:gd name="T0" fmla="*/ 0 w 619"/>
                <a:gd name="T1" fmla="*/ 2147483647 h 115"/>
                <a:gd name="T2" fmla="*/ 2147483647 w 619"/>
                <a:gd name="T3" fmla="*/ 2147483647 h 115"/>
                <a:gd name="T4" fmla="*/ 2147483647 w 619"/>
                <a:gd name="T5" fmla="*/ 1113051188 h 115"/>
                <a:gd name="T6" fmla="*/ 2147483647 w 619"/>
                <a:gd name="T7" fmla="*/ 0 h 115"/>
                <a:gd name="T8" fmla="*/ 0 w 619"/>
                <a:gd name="T9" fmla="*/ 0 h 115"/>
                <a:gd name="T10" fmla="*/ 0 w 619"/>
                <a:gd name="T11" fmla="*/ 2147483647 h 1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85"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86"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87"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6420" name="组合 102"/>
            <p:cNvGrpSpPr/>
            <p:nvPr/>
          </p:nvGrpSpPr>
          <p:grpSpPr bwMode="auto">
            <a:xfrm>
              <a:off x="1642965" y="1762295"/>
              <a:ext cx="1604331" cy="525990"/>
              <a:chOff x="1642965" y="1128882"/>
              <a:chExt cx="1604331" cy="525990"/>
            </a:xfrm>
          </p:grpSpPr>
          <p:sp>
            <p:nvSpPr>
              <p:cNvPr id="16421" name="矩形 103"/>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6422"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6" name="组合 3155"/>
          <p:cNvGrpSpPr/>
          <p:nvPr/>
        </p:nvGrpSpPr>
        <p:grpSpPr bwMode="auto">
          <a:xfrm>
            <a:off x="3948113" y="2379663"/>
            <a:ext cx="2517775" cy="527050"/>
            <a:chOff x="1126386" y="2317456"/>
            <a:chExt cx="3019186" cy="631488"/>
          </a:xfrm>
        </p:grpSpPr>
        <p:sp>
          <p:nvSpPr>
            <p:cNvPr id="3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3578"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79"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16412" name="组合 105"/>
            <p:cNvGrpSpPr/>
            <p:nvPr/>
          </p:nvGrpSpPr>
          <p:grpSpPr bwMode="auto">
            <a:xfrm>
              <a:off x="1642965" y="2395708"/>
              <a:ext cx="1604331" cy="525990"/>
              <a:chOff x="1642965" y="1128882"/>
              <a:chExt cx="1604331" cy="525990"/>
            </a:xfrm>
          </p:grpSpPr>
          <p:sp>
            <p:nvSpPr>
              <p:cNvPr id="16413" name="矩形 106"/>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6414"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7" name="组合 3156"/>
          <p:cNvGrpSpPr/>
          <p:nvPr/>
        </p:nvGrpSpPr>
        <p:grpSpPr bwMode="auto">
          <a:xfrm>
            <a:off x="3948113" y="2955925"/>
            <a:ext cx="2736850" cy="530225"/>
            <a:chOff x="1126386" y="2948944"/>
            <a:chExt cx="3280749" cy="635225"/>
          </a:xfrm>
        </p:grpSpPr>
        <p:sp>
          <p:nvSpPr>
            <p:cNvPr id="34"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3572"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6405" name="组合 108"/>
            <p:cNvGrpSpPr/>
            <p:nvPr/>
          </p:nvGrpSpPr>
          <p:grpSpPr bwMode="auto">
            <a:xfrm>
              <a:off x="1642965" y="3029121"/>
              <a:ext cx="1604331" cy="525990"/>
              <a:chOff x="1642965" y="1128882"/>
              <a:chExt cx="1604331" cy="525990"/>
            </a:xfrm>
          </p:grpSpPr>
          <p:sp>
            <p:nvSpPr>
              <p:cNvPr id="16406" name="矩形 109"/>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6407"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158" name="组合 3157"/>
          <p:cNvGrpSpPr/>
          <p:nvPr/>
        </p:nvGrpSpPr>
        <p:grpSpPr bwMode="auto">
          <a:xfrm>
            <a:off x="3951288" y="3535363"/>
            <a:ext cx="2957512" cy="527050"/>
            <a:chOff x="1130123" y="3584168"/>
            <a:chExt cx="3546049" cy="631488"/>
          </a:xfrm>
        </p:grpSpPr>
        <p:sp>
          <p:nvSpPr>
            <p:cNvPr id="36"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3565"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66"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6399" name="组合 111"/>
            <p:cNvGrpSpPr/>
            <p:nvPr/>
          </p:nvGrpSpPr>
          <p:grpSpPr bwMode="auto">
            <a:xfrm>
              <a:off x="1642965" y="3662534"/>
              <a:ext cx="1604331" cy="525990"/>
              <a:chOff x="1642965" y="1128882"/>
              <a:chExt cx="1604331" cy="525990"/>
            </a:xfrm>
          </p:grpSpPr>
          <p:sp>
            <p:nvSpPr>
              <p:cNvPr id="16400" name="矩形 112"/>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6401"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85" name="矩形 84"/>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等腰三角形 11"/>
          <p:cNvSpPr/>
          <p:nvPr/>
        </p:nvSpPr>
        <p:spPr>
          <a:xfrm rot="5400000">
            <a:off x="3771900" y="1987550"/>
            <a:ext cx="179388"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right)">
                                      <p:cBhvr>
                                        <p:cTn id="8" dur="500"/>
                                        <p:tgtEl>
                                          <p:spTgt spid="12"/>
                                        </p:tgtEl>
                                      </p:cBhvr>
                                    </p:animEffect>
                                  </p:childTnLst>
                                </p:cTn>
                              </p:par>
                              <p:par>
                                <p:cTn id="9" presetID="22" presetClass="entr" presetSubtype="8" fill="hold" grpId="0" nodeType="withEffect">
                                  <p:stCondLst>
                                    <p:cond delay="110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750"/>
                                        <p:tgtEl>
                                          <p:spTgt spid="85"/>
                                        </p:tgtEl>
                                      </p:cBhvr>
                                    </p:animEffect>
                                  </p:childTnLst>
                                </p:cTn>
                              </p:par>
                              <p:par>
                                <p:cTn id="12" presetID="22" presetClass="entr" presetSubtype="8" fill="hold" nodeType="withEffect">
                                  <p:stCondLst>
                                    <p:cond delay="1800"/>
                                  </p:stCondLst>
                                  <p:childTnLst>
                                    <p:set>
                                      <p:cBhvr>
                                        <p:cTn id="13" dur="1" fill="hold">
                                          <p:stCondLst>
                                            <p:cond delay="0"/>
                                          </p:stCondLst>
                                        </p:cTn>
                                        <p:tgtEl>
                                          <p:spTgt spid="3154"/>
                                        </p:tgtEl>
                                        <p:attrNameLst>
                                          <p:attrName>style.visibility</p:attrName>
                                        </p:attrNameLst>
                                      </p:cBhvr>
                                      <p:to>
                                        <p:strVal val="visible"/>
                                      </p:to>
                                    </p:set>
                                    <p:animEffect transition="in" filter="wipe(left)">
                                      <p:cBhvr>
                                        <p:cTn id="14" dur="500"/>
                                        <p:tgtEl>
                                          <p:spTgt spid="3154"/>
                                        </p:tgtEl>
                                      </p:cBhvr>
                                    </p:animEffect>
                                  </p:childTnLst>
                                </p:cTn>
                              </p:par>
                              <p:par>
                                <p:cTn id="15" presetID="22" presetClass="entr" presetSubtype="8" fill="hold" nodeType="withEffect">
                                  <p:stCondLst>
                                    <p:cond delay="2000"/>
                                  </p:stCondLst>
                                  <p:childTnLst>
                                    <p:set>
                                      <p:cBhvr>
                                        <p:cTn id="16" dur="1" fill="hold">
                                          <p:stCondLst>
                                            <p:cond delay="0"/>
                                          </p:stCondLst>
                                        </p:cTn>
                                        <p:tgtEl>
                                          <p:spTgt spid="3155"/>
                                        </p:tgtEl>
                                        <p:attrNameLst>
                                          <p:attrName>style.visibility</p:attrName>
                                        </p:attrNameLst>
                                      </p:cBhvr>
                                      <p:to>
                                        <p:strVal val="visible"/>
                                      </p:to>
                                    </p:set>
                                    <p:animEffect transition="in" filter="wipe(left)">
                                      <p:cBhvr>
                                        <p:cTn id="17" dur="500"/>
                                        <p:tgtEl>
                                          <p:spTgt spid="3155"/>
                                        </p:tgtEl>
                                      </p:cBhvr>
                                    </p:animEffect>
                                  </p:childTnLst>
                                </p:cTn>
                              </p:par>
                              <p:par>
                                <p:cTn id="18" presetID="22" presetClass="entr" presetSubtype="8" fill="hold" nodeType="withEffect">
                                  <p:stCondLst>
                                    <p:cond delay="2200"/>
                                  </p:stCondLst>
                                  <p:childTnLst>
                                    <p:set>
                                      <p:cBhvr>
                                        <p:cTn id="19" dur="1" fill="hold">
                                          <p:stCondLst>
                                            <p:cond delay="0"/>
                                          </p:stCondLst>
                                        </p:cTn>
                                        <p:tgtEl>
                                          <p:spTgt spid="3156"/>
                                        </p:tgtEl>
                                        <p:attrNameLst>
                                          <p:attrName>style.visibility</p:attrName>
                                        </p:attrNameLst>
                                      </p:cBhvr>
                                      <p:to>
                                        <p:strVal val="visible"/>
                                      </p:to>
                                    </p:set>
                                    <p:animEffect transition="in" filter="wipe(left)">
                                      <p:cBhvr>
                                        <p:cTn id="20" dur="500"/>
                                        <p:tgtEl>
                                          <p:spTgt spid="3156"/>
                                        </p:tgtEl>
                                      </p:cBhvr>
                                    </p:animEffect>
                                  </p:childTnLst>
                                </p:cTn>
                              </p:par>
                              <p:par>
                                <p:cTn id="21" presetID="22" presetClass="entr" presetSubtype="8" fill="hold" nodeType="withEffect">
                                  <p:stCondLst>
                                    <p:cond delay="2500"/>
                                  </p:stCondLst>
                                  <p:childTnLst>
                                    <p:set>
                                      <p:cBhvr>
                                        <p:cTn id="22" dur="1" fill="hold">
                                          <p:stCondLst>
                                            <p:cond delay="0"/>
                                          </p:stCondLst>
                                        </p:cTn>
                                        <p:tgtEl>
                                          <p:spTgt spid="3157"/>
                                        </p:tgtEl>
                                        <p:attrNameLst>
                                          <p:attrName>style.visibility</p:attrName>
                                        </p:attrNameLst>
                                      </p:cBhvr>
                                      <p:to>
                                        <p:strVal val="visible"/>
                                      </p:to>
                                    </p:set>
                                    <p:animEffect transition="in" filter="wipe(left)">
                                      <p:cBhvr>
                                        <p:cTn id="23" dur="500"/>
                                        <p:tgtEl>
                                          <p:spTgt spid="3157"/>
                                        </p:tgtEl>
                                      </p:cBhvr>
                                    </p:animEffect>
                                  </p:childTnLst>
                                </p:cTn>
                              </p:par>
                              <p:par>
                                <p:cTn id="24" presetID="22" presetClass="entr" presetSubtype="8" fill="hold" nodeType="withEffect">
                                  <p:stCondLst>
                                    <p:cond delay="2800"/>
                                  </p:stCondLst>
                                  <p:childTnLst>
                                    <p:set>
                                      <p:cBhvr>
                                        <p:cTn id="25" dur="1" fill="hold">
                                          <p:stCondLst>
                                            <p:cond delay="0"/>
                                          </p:stCondLst>
                                        </p:cTn>
                                        <p:tgtEl>
                                          <p:spTgt spid="3158"/>
                                        </p:tgtEl>
                                        <p:attrNameLst>
                                          <p:attrName>style.visibility</p:attrName>
                                        </p:attrNameLst>
                                      </p:cBhvr>
                                      <p:to>
                                        <p:strVal val="visible"/>
                                      </p:to>
                                    </p:set>
                                    <p:animEffect transition="in" filter="wipe(left)">
                                      <p:cBhvr>
                                        <p:cTn id="26" dur="500"/>
                                        <p:tgtEl>
                                          <p:spTgt spid="3158"/>
                                        </p:tgtEl>
                                      </p:cBhvr>
                                    </p:animEffect>
                                  </p:childTnLst>
                                </p:cTn>
                              </p:par>
                              <p:par>
                                <p:cTn id="27" presetID="2" presetClass="entr" presetSubtype="2" decel="100000" fill="hold" nodeType="withEffect">
                                  <p:stCondLst>
                                    <p:cond delay="32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55"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anim calcmode="lin" valueType="num">
                                      <p:cBhvr>
                                        <p:cTn id="33" dur="1000" fill="hold"/>
                                        <p:tgtEl>
                                          <p:spTgt spid="63"/>
                                        </p:tgtEl>
                                        <p:attrNameLst>
                                          <p:attrName>ppt_w</p:attrName>
                                        </p:attrNameLst>
                                      </p:cBhvr>
                                      <p:tavLst>
                                        <p:tav tm="0">
                                          <p:val>
                                            <p:strVal val="#ppt_w*0.70"/>
                                          </p:val>
                                        </p:tav>
                                        <p:tav tm="100000">
                                          <p:val>
                                            <p:strVal val="#ppt_w"/>
                                          </p:val>
                                        </p:tav>
                                      </p:tavLst>
                                    </p:anim>
                                    <p:anim calcmode="lin" valueType="num">
                                      <p:cBhvr>
                                        <p:cTn id="34" dur="1000" fill="hold"/>
                                        <p:tgtEl>
                                          <p:spTgt spid="63"/>
                                        </p:tgtEl>
                                        <p:attrNameLst>
                                          <p:attrName>ppt_h</p:attrName>
                                        </p:attrNameLst>
                                      </p:cBhvr>
                                      <p:tavLst>
                                        <p:tav tm="0">
                                          <p:val>
                                            <p:strVal val="#ppt_h"/>
                                          </p:val>
                                        </p:tav>
                                        <p:tav tm="100000">
                                          <p:val>
                                            <p:strVal val="#ppt_h"/>
                                          </p:val>
                                        </p:tav>
                                      </p:tavLst>
                                    </p:anim>
                                    <p:animEffect transition="in" filter="fade">
                                      <p:cBhvr>
                                        <p:cTn id="35"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bwMode="auto">
          <a:xfrm>
            <a:off x="-141288" y="1403350"/>
            <a:ext cx="9301163" cy="671513"/>
            <a:chOff x="-141516" y="2054598"/>
            <a:chExt cx="9301068" cy="949904"/>
          </a:xfrm>
        </p:grpSpPr>
        <p:sp>
          <p:nvSpPr>
            <p:cNvPr id="2" name="任意多边形 1"/>
            <p:cNvSpPr/>
            <p:nvPr/>
          </p:nvSpPr>
          <p:spPr>
            <a:xfrm>
              <a:off x="6120" y="2054598"/>
              <a:ext cx="9153432" cy="855587"/>
            </a:xfrm>
            <a:custGeom>
              <a:avLst/>
              <a:gdLst>
                <a:gd name="connsiteX0" fmla="*/ 0 w 9246870"/>
                <a:gd name="connsiteY0" fmla="*/ 176749 h 1465750"/>
                <a:gd name="connsiteX1" fmla="*/ 1657350 w 9246870"/>
                <a:gd name="connsiteY1" fmla="*/ 108169 h 1465750"/>
                <a:gd name="connsiteX2" fmla="*/ 4000500 w 9246870"/>
                <a:gd name="connsiteY2" fmla="*/ 1445479 h 1465750"/>
                <a:gd name="connsiteX3" fmla="*/ 5486400 w 9246870"/>
                <a:gd name="connsiteY3" fmla="*/ 931129 h 1465750"/>
                <a:gd name="connsiteX4" fmla="*/ 6880860 w 9246870"/>
                <a:gd name="connsiteY4" fmla="*/ 1148299 h 1465750"/>
                <a:gd name="connsiteX5" fmla="*/ 8092440 w 9246870"/>
                <a:gd name="connsiteY5" fmla="*/ 691099 h 1465750"/>
                <a:gd name="connsiteX6" fmla="*/ 9246870 w 9246870"/>
                <a:gd name="connsiteY6" fmla="*/ 919699 h 1465750"/>
                <a:gd name="connsiteX0-1" fmla="*/ 0 w 9246870"/>
                <a:gd name="connsiteY0-2" fmla="*/ 176749 h 1465750"/>
                <a:gd name="connsiteX1-3" fmla="*/ 1657350 w 9246870"/>
                <a:gd name="connsiteY1-4" fmla="*/ 108169 h 1465750"/>
                <a:gd name="connsiteX2-5" fmla="*/ 4000500 w 9246870"/>
                <a:gd name="connsiteY2-6" fmla="*/ 1445479 h 1465750"/>
                <a:gd name="connsiteX3-7" fmla="*/ 5486400 w 9246870"/>
                <a:gd name="connsiteY3-8" fmla="*/ 931129 h 1465750"/>
                <a:gd name="connsiteX4-9" fmla="*/ 6880860 w 9246870"/>
                <a:gd name="connsiteY4-10" fmla="*/ 1148299 h 1465750"/>
                <a:gd name="connsiteX5-11" fmla="*/ 8092440 w 9246870"/>
                <a:gd name="connsiteY5-12" fmla="*/ 691099 h 1465750"/>
                <a:gd name="connsiteX6-13" fmla="*/ 9246870 w 9246870"/>
                <a:gd name="connsiteY6-14" fmla="*/ 919699 h 1465750"/>
                <a:gd name="connsiteX0-15" fmla="*/ 0 w 9246870"/>
                <a:gd name="connsiteY0-16" fmla="*/ 170190 h 1372277"/>
                <a:gd name="connsiteX1-17" fmla="*/ 1657350 w 9246870"/>
                <a:gd name="connsiteY1-18" fmla="*/ 101610 h 1372277"/>
                <a:gd name="connsiteX2-19" fmla="*/ 4000500 w 9246870"/>
                <a:gd name="connsiteY2-20" fmla="*/ 1349568 h 1372277"/>
                <a:gd name="connsiteX3-21" fmla="*/ 5486400 w 9246870"/>
                <a:gd name="connsiteY3-22" fmla="*/ 924570 h 1372277"/>
                <a:gd name="connsiteX4-23" fmla="*/ 6880860 w 9246870"/>
                <a:gd name="connsiteY4-24" fmla="*/ 1141740 h 1372277"/>
                <a:gd name="connsiteX5-25" fmla="*/ 8092440 w 9246870"/>
                <a:gd name="connsiteY5-26" fmla="*/ 684540 h 1372277"/>
                <a:gd name="connsiteX6-27" fmla="*/ 9246870 w 9246870"/>
                <a:gd name="connsiteY6-28" fmla="*/ 913140 h 1372277"/>
                <a:gd name="connsiteX0-29" fmla="*/ 0 w 9246870"/>
                <a:gd name="connsiteY0-30" fmla="*/ 668876 h 1281225"/>
                <a:gd name="connsiteX1-31" fmla="*/ 1657350 w 9246870"/>
                <a:gd name="connsiteY1-32" fmla="*/ 10558 h 1281225"/>
                <a:gd name="connsiteX2-33" fmla="*/ 4000500 w 9246870"/>
                <a:gd name="connsiteY2-34" fmla="*/ 1258516 h 1281225"/>
                <a:gd name="connsiteX3-35" fmla="*/ 5486400 w 9246870"/>
                <a:gd name="connsiteY3-36" fmla="*/ 833518 h 1281225"/>
                <a:gd name="connsiteX4-37" fmla="*/ 6880860 w 9246870"/>
                <a:gd name="connsiteY4-38" fmla="*/ 1050688 h 1281225"/>
                <a:gd name="connsiteX5-39" fmla="*/ 8092440 w 9246870"/>
                <a:gd name="connsiteY5-40" fmla="*/ 593488 h 1281225"/>
                <a:gd name="connsiteX6-41" fmla="*/ 9246870 w 9246870"/>
                <a:gd name="connsiteY6-42" fmla="*/ 822088 h 1281225"/>
                <a:gd name="connsiteX0-43" fmla="*/ 0 w 9246870"/>
                <a:gd name="connsiteY0-44" fmla="*/ 681983 h 1294332"/>
                <a:gd name="connsiteX1-45" fmla="*/ 1657350 w 9246870"/>
                <a:gd name="connsiteY1-46" fmla="*/ 23665 h 1294332"/>
                <a:gd name="connsiteX2-47" fmla="*/ 4000500 w 9246870"/>
                <a:gd name="connsiteY2-48" fmla="*/ 1271623 h 1294332"/>
                <a:gd name="connsiteX3-49" fmla="*/ 5486400 w 9246870"/>
                <a:gd name="connsiteY3-50" fmla="*/ 846625 h 1294332"/>
                <a:gd name="connsiteX4-51" fmla="*/ 6880860 w 9246870"/>
                <a:gd name="connsiteY4-52" fmla="*/ 1063795 h 1294332"/>
                <a:gd name="connsiteX5-53" fmla="*/ 8092440 w 9246870"/>
                <a:gd name="connsiteY5-54" fmla="*/ 606595 h 1294332"/>
                <a:gd name="connsiteX6-55" fmla="*/ 9246870 w 9246870"/>
                <a:gd name="connsiteY6-56" fmla="*/ 835195 h 1294332"/>
                <a:gd name="connsiteX0-57" fmla="*/ 0 w 9139198"/>
                <a:gd name="connsiteY0-58" fmla="*/ 229036 h 1788540"/>
                <a:gd name="connsiteX1-59" fmla="*/ 1549678 w 9139198"/>
                <a:gd name="connsiteY1-60" fmla="*/ 517873 h 1788540"/>
                <a:gd name="connsiteX2-61" fmla="*/ 3892828 w 9139198"/>
                <a:gd name="connsiteY2-62" fmla="*/ 1765831 h 1788540"/>
                <a:gd name="connsiteX3-63" fmla="*/ 5378728 w 9139198"/>
                <a:gd name="connsiteY3-64" fmla="*/ 1340833 h 1788540"/>
                <a:gd name="connsiteX4-65" fmla="*/ 6773188 w 9139198"/>
                <a:gd name="connsiteY4-66" fmla="*/ 1558003 h 1788540"/>
                <a:gd name="connsiteX5-67" fmla="*/ 7984768 w 9139198"/>
                <a:gd name="connsiteY5-68" fmla="*/ 1100803 h 1788540"/>
                <a:gd name="connsiteX6-69" fmla="*/ 9139198 w 9139198"/>
                <a:gd name="connsiteY6-70" fmla="*/ 1329403 h 1788540"/>
                <a:gd name="connsiteX0-71" fmla="*/ 0 w 9139198"/>
                <a:gd name="connsiteY0-72" fmla="*/ 482230 h 2041734"/>
                <a:gd name="connsiteX1-73" fmla="*/ 1549678 w 9139198"/>
                <a:gd name="connsiteY1-74" fmla="*/ 771067 h 2041734"/>
                <a:gd name="connsiteX2-75" fmla="*/ 3892828 w 9139198"/>
                <a:gd name="connsiteY2-76" fmla="*/ 2019025 h 2041734"/>
                <a:gd name="connsiteX3-77" fmla="*/ 5378728 w 9139198"/>
                <a:gd name="connsiteY3-78" fmla="*/ 1594027 h 2041734"/>
                <a:gd name="connsiteX4-79" fmla="*/ 6773188 w 9139198"/>
                <a:gd name="connsiteY4-80" fmla="*/ 1811197 h 2041734"/>
                <a:gd name="connsiteX5-81" fmla="*/ 7984768 w 9139198"/>
                <a:gd name="connsiteY5-82" fmla="*/ 1353997 h 2041734"/>
                <a:gd name="connsiteX6-83" fmla="*/ 9139198 w 9139198"/>
                <a:gd name="connsiteY6-84" fmla="*/ 1582597 h 2041734"/>
                <a:gd name="connsiteX0-85" fmla="*/ 0 w 9139198"/>
                <a:gd name="connsiteY0-86" fmla="*/ 529267 h 2088771"/>
                <a:gd name="connsiteX1-87" fmla="*/ 1549678 w 9139198"/>
                <a:gd name="connsiteY1-88" fmla="*/ 818104 h 2088771"/>
                <a:gd name="connsiteX2-89" fmla="*/ 3892828 w 9139198"/>
                <a:gd name="connsiteY2-90" fmla="*/ 2066062 h 2088771"/>
                <a:gd name="connsiteX3-91" fmla="*/ 5378728 w 9139198"/>
                <a:gd name="connsiteY3-92" fmla="*/ 1641064 h 2088771"/>
                <a:gd name="connsiteX4-93" fmla="*/ 6773188 w 9139198"/>
                <a:gd name="connsiteY4-94" fmla="*/ 1858234 h 2088771"/>
                <a:gd name="connsiteX5-95" fmla="*/ 7984768 w 9139198"/>
                <a:gd name="connsiteY5-96" fmla="*/ 1401034 h 2088771"/>
                <a:gd name="connsiteX6-97" fmla="*/ 9139198 w 9139198"/>
                <a:gd name="connsiteY6-98" fmla="*/ 1629634 h 2088771"/>
                <a:gd name="connsiteX0-99" fmla="*/ 0 w 9139198"/>
                <a:gd name="connsiteY0-100" fmla="*/ 547838 h 1821408"/>
                <a:gd name="connsiteX1-101" fmla="*/ 1549678 w 9139198"/>
                <a:gd name="connsiteY1-102" fmla="*/ 550741 h 1821408"/>
                <a:gd name="connsiteX2-103" fmla="*/ 3892828 w 9139198"/>
                <a:gd name="connsiteY2-104" fmla="*/ 1798699 h 1821408"/>
                <a:gd name="connsiteX3-105" fmla="*/ 5378728 w 9139198"/>
                <a:gd name="connsiteY3-106" fmla="*/ 1373701 h 1821408"/>
                <a:gd name="connsiteX4-107" fmla="*/ 6773188 w 9139198"/>
                <a:gd name="connsiteY4-108" fmla="*/ 1590871 h 1821408"/>
                <a:gd name="connsiteX5-109" fmla="*/ 7984768 w 9139198"/>
                <a:gd name="connsiteY5-110" fmla="*/ 1133671 h 1821408"/>
                <a:gd name="connsiteX6-111" fmla="*/ 9139198 w 9139198"/>
                <a:gd name="connsiteY6-112" fmla="*/ 1362271 h 1821408"/>
                <a:gd name="connsiteX0-113" fmla="*/ 0 w 9139198"/>
                <a:gd name="connsiteY0-114" fmla="*/ 643067 h 1916637"/>
                <a:gd name="connsiteX1-115" fmla="*/ 1549678 w 9139198"/>
                <a:gd name="connsiteY1-116" fmla="*/ 645970 h 1916637"/>
                <a:gd name="connsiteX2-117" fmla="*/ 3892828 w 9139198"/>
                <a:gd name="connsiteY2-118" fmla="*/ 1893928 h 1916637"/>
                <a:gd name="connsiteX3-119" fmla="*/ 5378728 w 9139198"/>
                <a:gd name="connsiteY3-120" fmla="*/ 1468930 h 1916637"/>
                <a:gd name="connsiteX4-121" fmla="*/ 6773188 w 9139198"/>
                <a:gd name="connsiteY4-122" fmla="*/ 1686100 h 1916637"/>
                <a:gd name="connsiteX5-123" fmla="*/ 7984768 w 9139198"/>
                <a:gd name="connsiteY5-124" fmla="*/ 1228900 h 1916637"/>
                <a:gd name="connsiteX6-125" fmla="*/ 9139198 w 9139198"/>
                <a:gd name="connsiteY6-126" fmla="*/ 1457500 h 1916637"/>
                <a:gd name="connsiteX0-127" fmla="*/ 0 w 9139198"/>
                <a:gd name="connsiteY0-128" fmla="*/ 590334 h 1863904"/>
                <a:gd name="connsiteX1-129" fmla="*/ 1549678 w 9139198"/>
                <a:gd name="connsiteY1-130" fmla="*/ 593237 h 1863904"/>
                <a:gd name="connsiteX2-131" fmla="*/ 3892828 w 9139198"/>
                <a:gd name="connsiteY2-132" fmla="*/ 1841195 h 1863904"/>
                <a:gd name="connsiteX3-133" fmla="*/ 5378728 w 9139198"/>
                <a:gd name="connsiteY3-134" fmla="*/ 1416197 h 1863904"/>
                <a:gd name="connsiteX4-135" fmla="*/ 6773188 w 9139198"/>
                <a:gd name="connsiteY4-136" fmla="*/ 1633367 h 1863904"/>
                <a:gd name="connsiteX5-137" fmla="*/ 7984768 w 9139198"/>
                <a:gd name="connsiteY5-138" fmla="*/ 1176167 h 1863904"/>
                <a:gd name="connsiteX6-139" fmla="*/ 9139198 w 9139198"/>
                <a:gd name="connsiteY6-140" fmla="*/ 1404767 h 1863904"/>
                <a:gd name="connsiteX0-141" fmla="*/ 0 w 9139198"/>
                <a:gd name="connsiteY0-142" fmla="*/ 694404 h 1979054"/>
                <a:gd name="connsiteX1-143" fmla="*/ 1614281 w 9139198"/>
                <a:gd name="connsiteY1-144" fmla="*/ 464989 h 1979054"/>
                <a:gd name="connsiteX2-145" fmla="*/ 3892828 w 9139198"/>
                <a:gd name="connsiteY2-146" fmla="*/ 1945265 h 1979054"/>
                <a:gd name="connsiteX3-147" fmla="*/ 5378728 w 9139198"/>
                <a:gd name="connsiteY3-148" fmla="*/ 1520267 h 1979054"/>
                <a:gd name="connsiteX4-149" fmla="*/ 6773188 w 9139198"/>
                <a:gd name="connsiteY4-150" fmla="*/ 1737437 h 1979054"/>
                <a:gd name="connsiteX5-151" fmla="*/ 7984768 w 9139198"/>
                <a:gd name="connsiteY5-152" fmla="*/ 1280237 h 1979054"/>
                <a:gd name="connsiteX6-153" fmla="*/ 9139198 w 9139198"/>
                <a:gd name="connsiteY6-154" fmla="*/ 1508837 h 1979054"/>
                <a:gd name="connsiteX0-155" fmla="*/ 0 w 9139198"/>
                <a:gd name="connsiteY0-156" fmla="*/ 806080 h 2090733"/>
                <a:gd name="connsiteX1-157" fmla="*/ 1614281 w 9139198"/>
                <a:gd name="connsiteY1-158" fmla="*/ 576665 h 2090733"/>
                <a:gd name="connsiteX2-159" fmla="*/ 3892828 w 9139198"/>
                <a:gd name="connsiteY2-160" fmla="*/ 2056941 h 2090733"/>
                <a:gd name="connsiteX3-161" fmla="*/ 5378728 w 9139198"/>
                <a:gd name="connsiteY3-162" fmla="*/ 1631943 h 2090733"/>
                <a:gd name="connsiteX4-163" fmla="*/ 6773188 w 9139198"/>
                <a:gd name="connsiteY4-164" fmla="*/ 1849113 h 2090733"/>
                <a:gd name="connsiteX5-165" fmla="*/ 7984768 w 9139198"/>
                <a:gd name="connsiteY5-166" fmla="*/ 1391913 h 2090733"/>
                <a:gd name="connsiteX6-167" fmla="*/ 9139198 w 9139198"/>
                <a:gd name="connsiteY6-168" fmla="*/ 1620513 h 2090733"/>
                <a:gd name="connsiteX0-169" fmla="*/ 0 w 9139198"/>
                <a:gd name="connsiteY0-170" fmla="*/ 703830 h 1979024"/>
                <a:gd name="connsiteX1-171" fmla="*/ 1614281 w 9139198"/>
                <a:gd name="connsiteY1-172" fmla="*/ 670991 h 1979024"/>
                <a:gd name="connsiteX2-173" fmla="*/ 3892828 w 9139198"/>
                <a:gd name="connsiteY2-174" fmla="*/ 1954691 h 1979024"/>
                <a:gd name="connsiteX3-175" fmla="*/ 5378728 w 9139198"/>
                <a:gd name="connsiteY3-176" fmla="*/ 1529693 h 1979024"/>
                <a:gd name="connsiteX4-177" fmla="*/ 6773188 w 9139198"/>
                <a:gd name="connsiteY4-178" fmla="*/ 1746863 h 1979024"/>
                <a:gd name="connsiteX5-179" fmla="*/ 7984768 w 9139198"/>
                <a:gd name="connsiteY5-180" fmla="*/ 1289663 h 1979024"/>
                <a:gd name="connsiteX6-181" fmla="*/ 9139198 w 9139198"/>
                <a:gd name="connsiteY6-182" fmla="*/ 1518263 h 1979024"/>
                <a:gd name="connsiteX0-183" fmla="*/ 0 w 9169346"/>
                <a:gd name="connsiteY0-184" fmla="*/ 596960 h 1586221"/>
                <a:gd name="connsiteX1-185" fmla="*/ 1644429 w 9169346"/>
                <a:gd name="connsiteY1-186" fmla="*/ 278188 h 1586221"/>
                <a:gd name="connsiteX2-187" fmla="*/ 3922976 w 9169346"/>
                <a:gd name="connsiteY2-188" fmla="*/ 1561888 h 1586221"/>
                <a:gd name="connsiteX3-189" fmla="*/ 5408876 w 9169346"/>
                <a:gd name="connsiteY3-190" fmla="*/ 1136890 h 1586221"/>
                <a:gd name="connsiteX4-191" fmla="*/ 6803336 w 9169346"/>
                <a:gd name="connsiteY4-192" fmla="*/ 1354060 h 1586221"/>
                <a:gd name="connsiteX5-193" fmla="*/ 8014916 w 9169346"/>
                <a:gd name="connsiteY5-194" fmla="*/ 896860 h 1586221"/>
                <a:gd name="connsiteX6-195" fmla="*/ 9169346 w 9169346"/>
                <a:gd name="connsiteY6-196" fmla="*/ 1125460 h 1586221"/>
                <a:gd name="connsiteX0-197" fmla="*/ 0 w 9169346"/>
                <a:gd name="connsiteY0-198" fmla="*/ 752835 h 1742096"/>
                <a:gd name="connsiteX1-199" fmla="*/ 1644429 w 9169346"/>
                <a:gd name="connsiteY1-200" fmla="*/ 434063 h 1742096"/>
                <a:gd name="connsiteX2-201" fmla="*/ 3922976 w 9169346"/>
                <a:gd name="connsiteY2-202" fmla="*/ 1717763 h 1742096"/>
                <a:gd name="connsiteX3-203" fmla="*/ 5408876 w 9169346"/>
                <a:gd name="connsiteY3-204" fmla="*/ 1292765 h 1742096"/>
                <a:gd name="connsiteX4-205" fmla="*/ 6803336 w 9169346"/>
                <a:gd name="connsiteY4-206" fmla="*/ 1509935 h 1742096"/>
                <a:gd name="connsiteX5-207" fmla="*/ 8014916 w 9169346"/>
                <a:gd name="connsiteY5-208" fmla="*/ 1052735 h 1742096"/>
                <a:gd name="connsiteX6-209" fmla="*/ 9169346 w 9169346"/>
                <a:gd name="connsiteY6-210" fmla="*/ 1281335 h 1742096"/>
                <a:gd name="connsiteX0-211" fmla="*/ 0 w 8824797"/>
                <a:gd name="connsiteY0-212" fmla="*/ 752835 h 1742096"/>
                <a:gd name="connsiteX1-213" fmla="*/ 1644429 w 8824797"/>
                <a:gd name="connsiteY1-214" fmla="*/ 434063 h 1742096"/>
                <a:gd name="connsiteX2-215" fmla="*/ 3922976 w 8824797"/>
                <a:gd name="connsiteY2-216" fmla="*/ 1717763 h 1742096"/>
                <a:gd name="connsiteX3-217" fmla="*/ 5408876 w 8824797"/>
                <a:gd name="connsiteY3-218" fmla="*/ 1292765 h 1742096"/>
                <a:gd name="connsiteX4-219" fmla="*/ 6803336 w 8824797"/>
                <a:gd name="connsiteY4-220" fmla="*/ 1509935 h 1742096"/>
                <a:gd name="connsiteX5-221" fmla="*/ 8014916 w 8824797"/>
                <a:gd name="connsiteY5-222" fmla="*/ 1052735 h 1742096"/>
                <a:gd name="connsiteX6-223" fmla="*/ 8824797 w 8824797"/>
                <a:gd name="connsiteY6-224" fmla="*/ 1186022 h 1742096"/>
                <a:gd name="connsiteX0-225" fmla="*/ 0 w 8824797"/>
                <a:gd name="connsiteY0-226" fmla="*/ 773826 h 1763087"/>
                <a:gd name="connsiteX1-227" fmla="*/ 541564 w 8824797"/>
                <a:gd name="connsiteY1-228" fmla="*/ 8199 h 1763087"/>
                <a:gd name="connsiteX2-229" fmla="*/ 1644429 w 8824797"/>
                <a:gd name="connsiteY2-230" fmla="*/ 455054 h 1763087"/>
                <a:gd name="connsiteX3-231" fmla="*/ 3922976 w 8824797"/>
                <a:gd name="connsiteY3-232" fmla="*/ 1738754 h 1763087"/>
                <a:gd name="connsiteX4-233" fmla="*/ 5408876 w 8824797"/>
                <a:gd name="connsiteY4-234" fmla="*/ 1313756 h 1763087"/>
                <a:gd name="connsiteX5-235" fmla="*/ 6803336 w 8824797"/>
                <a:gd name="connsiteY5-236" fmla="*/ 1530926 h 1763087"/>
                <a:gd name="connsiteX6-237" fmla="*/ 8014916 w 8824797"/>
                <a:gd name="connsiteY6-238" fmla="*/ 1073726 h 1763087"/>
                <a:gd name="connsiteX7" fmla="*/ 8824797 w 8824797"/>
                <a:gd name="connsiteY7" fmla="*/ 1207013 h 1763087"/>
                <a:gd name="connsiteX0-239" fmla="*/ 0 w 8824797"/>
                <a:gd name="connsiteY0-240" fmla="*/ 795823 h 1785084"/>
                <a:gd name="connsiteX1-241" fmla="*/ 541564 w 8824797"/>
                <a:gd name="connsiteY1-242" fmla="*/ 30196 h 1785084"/>
                <a:gd name="connsiteX2-243" fmla="*/ 1644429 w 8824797"/>
                <a:gd name="connsiteY2-244" fmla="*/ 477051 h 1785084"/>
                <a:gd name="connsiteX3-245" fmla="*/ 3922976 w 8824797"/>
                <a:gd name="connsiteY3-246" fmla="*/ 1760751 h 1785084"/>
                <a:gd name="connsiteX4-247" fmla="*/ 5408876 w 8824797"/>
                <a:gd name="connsiteY4-248" fmla="*/ 1335753 h 1785084"/>
                <a:gd name="connsiteX5-249" fmla="*/ 6803336 w 8824797"/>
                <a:gd name="connsiteY5-250" fmla="*/ 1552923 h 1785084"/>
                <a:gd name="connsiteX6-251" fmla="*/ 8014916 w 8824797"/>
                <a:gd name="connsiteY6-252" fmla="*/ 1095723 h 1785084"/>
                <a:gd name="connsiteX7-253" fmla="*/ 8824797 w 8824797"/>
                <a:gd name="connsiteY7-254" fmla="*/ 1229010 h 1785084"/>
                <a:gd name="connsiteX0-255" fmla="*/ 0 w 8283233"/>
                <a:gd name="connsiteY0-256" fmla="*/ 30196 h 1785084"/>
                <a:gd name="connsiteX1-257" fmla="*/ 1102865 w 8283233"/>
                <a:gd name="connsiteY1-258" fmla="*/ 477051 h 1785084"/>
                <a:gd name="connsiteX2-259" fmla="*/ 3381412 w 8283233"/>
                <a:gd name="connsiteY2-260" fmla="*/ 1760751 h 1785084"/>
                <a:gd name="connsiteX3-261" fmla="*/ 4867312 w 8283233"/>
                <a:gd name="connsiteY3-262" fmla="*/ 1335753 h 1785084"/>
                <a:gd name="connsiteX4-263" fmla="*/ 6261772 w 8283233"/>
                <a:gd name="connsiteY4-264" fmla="*/ 1552923 h 1785084"/>
                <a:gd name="connsiteX5-265" fmla="*/ 7473352 w 8283233"/>
                <a:gd name="connsiteY5-266" fmla="*/ 1095723 h 1785084"/>
                <a:gd name="connsiteX6-267" fmla="*/ 8283233 w 8283233"/>
                <a:gd name="connsiteY6-268" fmla="*/ 1229010 h 1785084"/>
                <a:gd name="connsiteX0-269" fmla="*/ 0 w 8277491"/>
                <a:gd name="connsiteY0-270" fmla="*/ 19471 h 2036466"/>
                <a:gd name="connsiteX1-271" fmla="*/ 1097123 w 8277491"/>
                <a:gd name="connsiteY1-272" fmla="*/ 728433 h 2036466"/>
                <a:gd name="connsiteX2-273" fmla="*/ 3375670 w 8277491"/>
                <a:gd name="connsiteY2-274" fmla="*/ 2012133 h 2036466"/>
                <a:gd name="connsiteX3-275" fmla="*/ 4861570 w 8277491"/>
                <a:gd name="connsiteY3-276" fmla="*/ 1587135 h 2036466"/>
                <a:gd name="connsiteX4-277" fmla="*/ 6256030 w 8277491"/>
                <a:gd name="connsiteY4-278" fmla="*/ 1804305 h 2036466"/>
                <a:gd name="connsiteX5-279" fmla="*/ 7467610 w 8277491"/>
                <a:gd name="connsiteY5-280" fmla="*/ 1347105 h 2036466"/>
                <a:gd name="connsiteX6-281" fmla="*/ 8277491 w 8277491"/>
                <a:gd name="connsiteY6-282" fmla="*/ 1480392 h 2036466"/>
                <a:gd name="connsiteX0-283" fmla="*/ 0 w 8277491"/>
                <a:gd name="connsiteY0-284" fmla="*/ 27437 h 2044432"/>
                <a:gd name="connsiteX1-285" fmla="*/ 1097123 w 8277491"/>
                <a:gd name="connsiteY1-286" fmla="*/ 736399 h 2044432"/>
                <a:gd name="connsiteX2-287" fmla="*/ 3375670 w 8277491"/>
                <a:gd name="connsiteY2-288" fmla="*/ 2020099 h 2044432"/>
                <a:gd name="connsiteX3-289" fmla="*/ 4861570 w 8277491"/>
                <a:gd name="connsiteY3-290" fmla="*/ 1595101 h 2044432"/>
                <a:gd name="connsiteX4-291" fmla="*/ 6256030 w 8277491"/>
                <a:gd name="connsiteY4-292" fmla="*/ 1812271 h 2044432"/>
                <a:gd name="connsiteX5-293" fmla="*/ 7467610 w 8277491"/>
                <a:gd name="connsiteY5-294" fmla="*/ 1355071 h 2044432"/>
                <a:gd name="connsiteX6-295" fmla="*/ 8277491 w 8277491"/>
                <a:gd name="connsiteY6-296" fmla="*/ 1488358 h 2044432"/>
                <a:gd name="connsiteX0-297" fmla="*/ 0 w 8277491"/>
                <a:gd name="connsiteY0-298" fmla="*/ 22848 h 2601230"/>
                <a:gd name="connsiteX1-299" fmla="*/ 1097123 w 8277491"/>
                <a:gd name="connsiteY1-300" fmla="*/ 731810 h 2601230"/>
                <a:gd name="connsiteX2-301" fmla="*/ 3444580 w 8277491"/>
                <a:gd name="connsiteY2-302" fmla="*/ 2587377 h 2601230"/>
                <a:gd name="connsiteX3-303" fmla="*/ 4861570 w 8277491"/>
                <a:gd name="connsiteY3-304" fmla="*/ 1590512 h 2601230"/>
                <a:gd name="connsiteX4-305" fmla="*/ 6256030 w 8277491"/>
                <a:gd name="connsiteY4-306" fmla="*/ 1807682 h 2601230"/>
                <a:gd name="connsiteX5-307" fmla="*/ 7467610 w 8277491"/>
                <a:gd name="connsiteY5-308" fmla="*/ 1350482 h 2601230"/>
                <a:gd name="connsiteX6-309" fmla="*/ 8277491 w 8277491"/>
                <a:gd name="connsiteY6-310" fmla="*/ 1483769 h 2601230"/>
                <a:gd name="connsiteX0-311" fmla="*/ 0 w 8277491"/>
                <a:gd name="connsiteY0-312" fmla="*/ 20758 h 2270192"/>
                <a:gd name="connsiteX1-313" fmla="*/ 1097123 w 8277491"/>
                <a:gd name="connsiteY1-314" fmla="*/ 729720 h 2270192"/>
                <a:gd name="connsiteX2-315" fmla="*/ 3444581 w 8277491"/>
                <a:gd name="connsiteY2-316" fmla="*/ 2251696 h 2270192"/>
                <a:gd name="connsiteX3-317" fmla="*/ 4861570 w 8277491"/>
                <a:gd name="connsiteY3-318" fmla="*/ 1588422 h 2270192"/>
                <a:gd name="connsiteX4-319" fmla="*/ 6256030 w 8277491"/>
                <a:gd name="connsiteY4-320" fmla="*/ 1805592 h 2270192"/>
                <a:gd name="connsiteX5-321" fmla="*/ 7467610 w 8277491"/>
                <a:gd name="connsiteY5-322" fmla="*/ 1348392 h 2270192"/>
                <a:gd name="connsiteX6-323" fmla="*/ 8277491 w 8277491"/>
                <a:gd name="connsiteY6-324" fmla="*/ 1481679 h 2270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277491" h="2270192">
                  <a:moveTo>
                    <a:pt x="0" y="20758"/>
                  </a:moveTo>
                  <a:cubicBezTo>
                    <a:pt x="308526" y="-103856"/>
                    <a:pt x="523026" y="357897"/>
                    <a:pt x="1097123" y="729720"/>
                  </a:cubicBezTo>
                  <a:cubicBezTo>
                    <a:pt x="1671220" y="1101543"/>
                    <a:pt x="2817173" y="2108579"/>
                    <a:pt x="3444581" y="2251696"/>
                  </a:cubicBezTo>
                  <a:cubicBezTo>
                    <a:pt x="4071989" y="2394813"/>
                    <a:pt x="4392995" y="1662773"/>
                    <a:pt x="4861570" y="1588422"/>
                  </a:cubicBezTo>
                  <a:cubicBezTo>
                    <a:pt x="5330145" y="1514071"/>
                    <a:pt x="5821690" y="1845597"/>
                    <a:pt x="6256030" y="1805592"/>
                  </a:cubicBezTo>
                  <a:cubicBezTo>
                    <a:pt x="6690370" y="1765587"/>
                    <a:pt x="7130700" y="1402377"/>
                    <a:pt x="7467610" y="1348392"/>
                  </a:cubicBezTo>
                  <a:cubicBezTo>
                    <a:pt x="7804520" y="1294407"/>
                    <a:pt x="7843983" y="1203542"/>
                    <a:pt x="8277491" y="148167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任意多边形 3"/>
            <p:cNvSpPr/>
            <p:nvPr/>
          </p:nvSpPr>
          <p:spPr>
            <a:xfrm>
              <a:off x="-33567" y="2306109"/>
              <a:ext cx="9162957" cy="397478"/>
            </a:xfrm>
            <a:custGeom>
              <a:avLst/>
              <a:gdLst>
                <a:gd name="connsiteX0" fmla="*/ 0 w 9429008"/>
                <a:gd name="connsiteY0" fmla="*/ 264869 h 882586"/>
                <a:gd name="connsiteX1" fmla="*/ 1662546 w 9429008"/>
                <a:gd name="connsiteY1" fmla="*/ 882385 h 882586"/>
                <a:gd name="connsiteX2" fmla="*/ 3503221 w 9429008"/>
                <a:gd name="connsiteY2" fmla="*/ 336120 h 882586"/>
                <a:gd name="connsiteX3" fmla="*/ 5652655 w 9429008"/>
                <a:gd name="connsiteY3" fmla="*/ 633004 h 882586"/>
                <a:gd name="connsiteX4" fmla="*/ 7232073 w 9429008"/>
                <a:gd name="connsiteY4" fmla="*/ 3611 h 882586"/>
                <a:gd name="connsiteX5" fmla="*/ 9429008 w 9429008"/>
                <a:gd name="connsiteY5" fmla="*/ 359871 h 882586"/>
                <a:gd name="connsiteX0-1" fmla="*/ 0 w 9232158"/>
                <a:gd name="connsiteY0-2" fmla="*/ 264869 h 882586"/>
                <a:gd name="connsiteX1-3" fmla="*/ 1662546 w 9232158"/>
                <a:gd name="connsiteY1-4" fmla="*/ 882385 h 882586"/>
                <a:gd name="connsiteX2-5" fmla="*/ 3503221 w 9232158"/>
                <a:gd name="connsiteY2-6" fmla="*/ 336120 h 882586"/>
                <a:gd name="connsiteX3-7" fmla="*/ 5652655 w 9232158"/>
                <a:gd name="connsiteY3-8" fmla="*/ 633004 h 882586"/>
                <a:gd name="connsiteX4-9" fmla="*/ 7232073 w 9232158"/>
                <a:gd name="connsiteY4-10" fmla="*/ 3611 h 882586"/>
                <a:gd name="connsiteX5-11" fmla="*/ 9232158 w 9232158"/>
                <a:gd name="connsiteY5-12" fmla="*/ 359871 h 882586"/>
                <a:gd name="connsiteX0-13" fmla="*/ 0 w 9232158"/>
                <a:gd name="connsiteY0-14" fmla="*/ 270967 h 888684"/>
                <a:gd name="connsiteX1-15" fmla="*/ 1662546 w 9232158"/>
                <a:gd name="connsiteY1-16" fmla="*/ 888483 h 888684"/>
                <a:gd name="connsiteX2-17" fmla="*/ 3503221 w 9232158"/>
                <a:gd name="connsiteY2-18" fmla="*/ 342218 h 888684"/>
                <a:gd name="connsiteX3-19" fmla="*/ 5652655 w 9232158"/>
                <a:gd name="connsiteY3-20" fmla="*/ 639102 h 888684"/>
                <a:gd name="connsiteX4-21" fmla="*/ 7232073 w 9232158"/>
                <a:gd name="connsiteY4-22" fmla="*/ 9709 h 888684"/>
                <a:gd name="connsiteX5-23" fmla="*/ 9232158 w 9232158"/>
                <a:gd name="connsiteY5-24" fmla="*/ 365969 h 888684"/>
                <a:gd name="connsiteX0-25" fmla="*/ 0 w 9232158"/>
                <a:gd name="connsiteY0-26" fmla="*/ 362804 h 980521"/>
                <a:gd name="connsiteX1-27" fmla="*/ 1662546 w 9232158"/>
                <a:gd name="connsiteY1-28" fmla="*/ 980320 h 980521"/>
                <a:gd name="connsiteX2-29" fmla="*/ 3503221 w 9232158"/>
                <a:gd name="connsiteY2-30" fmla="*/ 434055 h 980521"/>
                <a:gd name="connsiteX3-31" fmla="*/ 5652655 w 9232158"/>
                <a:gd name="connsiteY3-32" fmla="*/ 730939 h 980521"/>
                <a:gd name="connsiteX4-33" fmla="*/ 7257473 w 9232158"/>
                <a:gd name="connsiteY4-34" fmla="*/ 6233 h 980521"/>
                <a:gd name="connsiteX5-35" fmla="*/ 9232158 w 9232158"/>
                <a:gd name="connsiteY5-36" fmla="*/ 457806 h 980521"/>
                <a:gd name="connsiteX0-37" fmla="*/ 0 w 9162308"/>
                <a:gd name="connsiteY0-38" fmla="*/ 0 h 1054496"/>
                <a:gd name="connsiteX1-39" fmla="*/ 1592696 w 9162308"/>
                <a:gd name="connsiteY1-40" fmla="*/ 1046415 h 1054496"/>
                <a:gd name="connsiteX2-41" fmla="*/ 3433371 w 9162308"/>
                <a:gd name="connsiteY2-42" fmla="*/ 500150 h 1054496"/>
                <a:gd name="connsiteX3-43" fmla="*/ 5582805 w 9162308"/>
                <a:gd name="connsiteY3-44" fmla="*/ 797034 h 1054496"/>
                <a:gd name="connsiteX4-45" fmla="*/ 7187623 w 9162308"/>
                <a:gd name="connsiteY4-46" fmla="*/ 72328 h 1054496"/>
                <a:gd name="connsiteX5-47" fmla="*/ 9162308 w 9162308"/>
                <a:gd name="connsiteY5-48" fmla="*/ 523901 h 10544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62308" h="1054496">
                  <a:moveTo>
                    <a:pt x="0" y="0"/>
                  </a:moveTo>
                  <a:cubicBezTo>
                    <a:pt x="539338" y="302820"/>
                    <a:pt x="1020468" y="963057"/>
                    <a:pt x="1592696" y="1046415"/>
                  </a:cubicBezTo>
                  <a:cubicBezTo>
                    <a:pt x="2164924" y="1129773"/>
                    <a:pt x="2768353" y="541713"/>
                    <a:pt x="3433371" y="500150"/>
                  </a:cubicBezTo>
                  <a:cubicBezTo>
                    <a:pt x="4098389" y="458587"/>
                    <a:pt x="4957096" y="868338"/>
                    <a:pt x="5582805" y="797034"/>
                  </a:cubicBezTo>
                  <a:cubicBezTo>
                    <a:pt x="6208514" y="725730"/>
                    <a:pt x="6591039" y="117850"/>
                    <a:pt x="7187623" y="72328"/>
                  </a:cubicBezTo>
                  <a:cubicBezTo>
                    <a:pt x="7784207" y="26806"/>
                    <a:pt x="8270257" y="235990"/>
                    <a:pt x="9162308" y="523901"/>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任意多边形 4"/>
            <p:cNvSpPr/>
            <p:nvPr/>
          </p:nvSpPr>
          <p:spPr>
            <a:xfrm>
              <a:off x="-141516" y="2382461"/>
              <a:ext cx="9261381" cy="622041"/>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504012"/>
                <a:gd name="connsiteY0-26" fmla="*/ 74426 h 577041"/>
                <a:gd name="connsiteX1-27" fmla="*/ 1072532 w 9504012"/>
                <a:gd name="connsiteY1-28" fmla="*/ 54527 h 577041"/>
                <a:gd name="connsiteX2-29" fmla="*/ 2818204 w 9504012"/>
                <a:gd name="connsiteY2-30" fmla="*/ 446413 h 577041"/>
                <a:gd name="connsiteX3-31" fmla="*/ 4148241 w 9504012"/>
                <a:gd name="connsiteY3-32" fmla="*/ 375161 h 577041"/>
                <a:gd name="connsiteX4-33" fmla="*/ 7413955 w 9504012"/>
                <a:gd name="connsiteY4-34" fmla="*/ 54527 h 577041"/>
                <a:gd name="connsiteX5-35" fmla="*/ 9504012 w 9504012"/>
                <a:gd name="connsiteY5-36" fmla="*/ 577041 h 577041"/>
                <a:gd name="connsiteX0-37" fmla="*/ 0 w 9504012"/>
                <a:gd name="connsiteY0-38" fmla="*/ 70789 h 573404"/>
                <a:gd name="connsiteX1-39" fmla="*/ 1072532 w 9504012"/>
                <a:gd name="connsiteY1-40" fmla="*/ 50890 h 573404"/>
                <a:gd name="connsiteX2-41" fmla="*/ 2818204 w 9504012"/>
                <a:gd name="connsiteY2-42" fmla="*/ 382116 h 573404"/>
                <a:gd name="connsiteX3-43" fmla="*/ 4148241 w 9504012"/>
                <a:gd name="connsiteY3-44" fmla="*/ 371524 h 573404"/>
                <a:gd name="connsiteX4-45" fmla="*/ 7413955 w 9504012"/>
                <a:gd name="connsiteY4-46" fmla="*/ 50890 h 573404"/>
                <a:gd name="connsiteX5-47" fmla="*/ 9504012 w 9504012"/>
                <a:gd name="connsiteY5-48" fmla="*/ 573404 h 573404"/>
                <a:gd name="connsiteX0-49" fmla="*/ 0 w 9160244"/>
                <a:gd name="connsiteY0-50" fmla="*/ 70789 h 456577"/>
                <a:gd name="connsiteX1-51" fmla="*/ 1072532 w 9160244"/>
                <a:gd name="connsiteY1-52" fmla="*/ 50890 h 456577"/>
                <a:gd name="connsiteX2-53" fmla="*/ 2818204 w 9160244"/>
                <a:gd name="connsiteY2-54" fmla="*/ 382116 h 456577"/>
                <a:gd name="connsiteX3-55" fmla="*/ 4148241 w 9160244"/>
                <a:gd name="connsiteY3-56" fmla="*/ 371524 h 456577"/>
                <a:gd name="connsiteX4-57" fmla="*/ 7413955 w 9160244"/>
                <a:gd name="connsiteY4-58" fmla="*/ 50890 h 456577"/>
                <a:gd name="connsiteX5-59" fmla="*/ 9160244 w 9160244"/>
                <a:gd name="connsiteY5-60" fmla="*/ 456577 h 456577"/>
                <a:gd name="connsiteX0-61" fmla="*/ 0 w 9116492"/>
                <a:gd name="connsiteY0-62" fmla="*/ 42841 h 536470"/>
                <a:gd name="connsiteX1-63" fmla="*/ 1028780 w 9116492"/>
                <a:gd name="connsiteY1-64" fmla="*/ 130783 h 536470"/>
                <a:gd name="connsiteX2-65" fmla="*/ 2774452 w 9116492"/>
                <a:gd name="connsiteY2-66" fmla="*/ 462009 h 536470"/>
                <a:gd name="connsiteX3-67" fmla="*/ 4104489 w 9116492"/>
                <a:gd name="connsiteY3-68" fmla="*/ 451417 h 536470"/>
                <a:gd name="connsiteX4-69" fmla="*/ 7370203 w 9116492"/>
                <a:gd name="connsiteY4-70" fmla="*/ 130783 h 536470"/>
                <a:gd name="connsiteX5-71" fmla="*/ 9116492 w 9116492"/>
                <a:gd name="connsiteY5-72" fmla="*/ 536470 h 536470"/>
                <a:gd name="connsiteX0-73" fmla="*/ 0 w 9116492"/>
                <a:gd name="connsiteY0-74" fmla="*/ 69020 h 562649"/>
                <a:gd name="connsiteX1-75" fmla="*/ 1035031 w 9116492"/>
                <a:gd name="connsiteY1-76" fmla="*/ 67095 h 562649"/>
                <a:gd name="connsiteX2-77" fmla="*/ 2774452 w 9116492"/>
                <a:gd name="connsiteY2-78" fmla="*/ 488188 h 562649"/>
                <a:gd name="connsiteX3-79" fmla="*/ 4104489 w 9116492"/>
                <a:gd name="connsiteY3-80" fmla="*/ 477596 h 562649"/>
                <a:gd name="connsiteX4-81" fmla="*/ 7370203 w 9116492"/>
                <a:gd name="connsiteY4-82" fmla="*/ 156962 h 562649"/>
                <a:gd name="connsiteX5-83" fmla="*/ 9116492 w 9116492"/>
                <a:gd name="connsiteY5-84" fmla="*/ 562649 h 562649"/>
                <a:gd name="connsiteX0-85" fmla="*/ 0 w 9116492"/>
                <a:gd name="connsiteY0-86" fmla="*/ 69020 h 721959"/>
                <a:gd name="connsiteX1-87" fmla="*/ 1035031 w 9116492"/>
                <a:gd name="connsiteY1-88" fmla="*/ 67095 h 721959"/>
                <a:gd name="connsiteX2-89" fmla="*/ 2774452 w 9116492"/>
                <a:gd name="connsiteY2-90" fmla="*/ 488188 h 721959"/>
                <a:gd name="connsiteX3-91" fmla="*/ 4073237 w 9116492"/>
                <a:gd name="connsiteY3-92" fmla="*/ 711251 h 721959"/>
                <a:gd name="connsiteX4-93" fmla="*/ 7370203 w 9116492"/>
                <a:gd name="connsiteY4-94" fmla="*/ 156962 h 721959"/>
                <a:gd name="connsiteX5-95" fmla="*/ 9116492 w 9116492"/>
                <a:gd name="connsiteY5-96" fmla="*/ 562649 h 721959"/>
                <a:gd name="connsiteX0-97" fmla="*/ 0 w 9116492"/>
                <a:gd name="connsiteY0-98" fmla="*/ 69020 h 637603"/>
                <a:gd name="connsiteX1-99" fmla="*/ 1035031 w 9116492"/>
                <a:gd name="connsiteY1-100" fmla="*/ 67095 h 637603"/>
                <a:gd name="connsiteX2-101" fmla="*/ 2774452 w 9116492"/>
                <a:gd name="connsiteY2-102" fmla="*/ 488188 h 637603"/>
                <a:gd name="connsiteX3-103" fmla="*/ 4304499 w 9116492"/>
                <a:gd name="connsiteY3-104" fmla="*/ 621384 h 637603"/>
                <a:gd name="connsiteX4-105" fmla="*/ 7370203 w 9116492"/>
                <a:gd name="connsiteY4-106" fmla="*/ 156962 h 637603"/>
                <a:gd name="connsiteX5-107" fmla="*/ 9116492 w 9116492"/>
                <a:gd name="connsiteY5-108" fmla="*/ 562649 h 637603"/>
                <a:gd name="connsiteX0-109" fmla="*/ 0 w 9116492"/>
                <a:gd name="connsiteY0-110" fmla="*/ 69020 h 621479"/>
                <a:gd name="connsiteX1-111" fmla="*/ 1035031 w 9116492"/>
                <a:gd name="connsiteY1-112" fmla="*/ 67095 h 621479"/>
                <a:gd name="connsiteX2-113" fmla="*/ 2774452 w 9116492"/>
                <a:gd name="connsiteY2-114" fmla="*/ 488188 h 621479"/>
                <a:gd name="connsiteX3-115" fmla="*/ 4304499 w 9116492"/>
                <a:gd name="connsiteY3-116" fmla="*/ 621384 h 621479"/>
                <a:gd name="connsiteX4-117" fmla="*/ 7370203 w 9116492"/>
                <a:gd name="connsiteY4-118" fmla="*/ 156962 h 621479"/>
                <a:gd name="connsiteX5-119" fmla="*/ 9116492 w 9116492"/>
                <a:gd name="connsiteY5-120" fmla="*/ 562649 h 6214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16492" h="621479">
                  <a:moveTo>
                    <a:pt x="0" y="69020"/>
                  </a:moveTo>
                  <a:cubicBezTo>
                    <a:pt x="333499" y="-40827"/>
                    <a:pt x="572622" y="-2766"/>
                    <a:pt x="1035031" y="67095"/>
                  </a:cubicBezTo>
                  <a:cubicBezTo>
                    <a:pt x="1497440" y="136956"/>
                    <a:pt x="2229541" y="395807"/>
                    <a:pt x="2774452" y="488188"/>
                  </a:cubicBezTo>
                  <a:cubicBezTo>
                    <a:pt x="3319363" y="580569"/>
                    <a:pt x="3994815" y="613680"/>
                    <a:pt x="4304499" y="621384"/>
                  </a:cubicBezTo>
                  <a:cubicBezTo>
                    <a:pt x="4614183" y="629088"/>
                    <a:pt x="6568204" y="166751"/>
                    <a:pt x="7370203" y="156962"/>
                  </a:cubicBezTo>
                  <a:cubicBezTo>
                    <a:pt x="8172202" y="147173"/>
                    <a:pt x="8766170" y="477543"/>
                    <a:pt x="9116492" y="56264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任意多边形 5"/>
            <p:cNvSpPr/>
            <p:nvPr/>
          </p:nvSpPr>
          <p:spPr>
            <a:xfrm flipH="1">
              <a:off x="-17692" y="2306109"/>
              <a:ext cx="9161369" cy="651234"/>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424768"/>
                <a:gd name="connsiteY0-26" fmla="*/ 206917 h 500590"/>
                <a:gd name="connsiteX1-27" fmla="*/ 997528 w 9424768"/>
                <a:gd name="connsiteY1-28" fmla="*/ 5036 h 500590"/>
                <a:gd name="connsiteX2-29" fmla="*/ 2743200 w 9424768"/>
                <a:gd name="connsiteY2-30" fmla="*/ 396922 h 500590"/>
                <a:gd name="connsiteX3-31" fmla="*/ 4073237 w 9424768"/>
                <a:gd name="connsiteY3-32" fmla="*/ 325670 h 500590"/>
                <a:gd name="connsiteX4-33" fmla="*/ 7338951 w 9424768"/>
                <a:gd name="connsiteY4-34" fmla="*/ 5036 h 500590"/>
                <a:gd name="connsiteX5-35" fmla="*/ 9424768 w 9424768"/>
                <a:gd name="connsiteY5-36" fmla="*/ 500590 h 500590"/>
                <a:gd name="connsiteX0-37" fmla="*/ 0 w 9424768"/>
                <a:gd name="connsiteY0-38" fmla="*/ 206917 h 500590"/>
                <a:gd name="connsiteX1-39" fmla="*/ 997528 w 9424768"/>
                <a:gd name="connsiteY1-40" fmla="*/ 5036 h 500590"/>
                <a:gd name="connsiteX2-41" fmla="*/ 2743200 w 9424768"/>
                <a:gd name="connsiteY2-42" fmla="*/ 396922 h 500590"/>
                <a:gd name="connsiteX3-43" fmla="*/ 4073237 w 9424768"/>
                <a:gd name="connsiteY3-44" fmla="*/ 325670 h 500590"/>
                <a:gd name="connsiteX4-45" fmla="*/ 7338951 w 9424768"/>
                <a:gd name="connsiteY4-46" fmla="*/ 5036 h 500590"/>
                <a:gd name="connsiteX5-47" fmla="*/ 9424768 w 9424768"/>
                <a:gd name="connsiteY5-48" fmla="*/ 500590 h 500590"/>
                <a:gd name="connsiteX0-49" fmla="*/ 0 w 9433248"/>
                <a:gd name="connsiteY0-50" fmla="*/ 206917 h 534291"/>
                <a:gd name="connsiteX1-51" fmla="*/ 997528 w 9433248"/>
                <a:gd name="connsiteY1-52" fmla="*/ 5036 h 534291"/>
                <a:gd name="connsiteX2-53" fmla="*/ 2743200 w 9433248"/>
                <a:gd name="connsiteY2-54" fmla="*/ 396922 h 534291"/>
                <a:gd name="connsiteX3-55" fmla="*/ 4073237 w 9433248"/>
                <a:gd name="connsiteY3-56" fmla="*/ 325670 h 534291"/>
                <a:gd name="connsiteX4-57" fmla="*/ 7338951 w 9433248"/>
                <a:gd name="connsiteY4-58" fmla="*/ 5036 h 534291"/>
                <a:gd name="connsiteX5-59" fmla="*/ 9433248 w 9433248"/>
                <a:gd name="connsiteY5-60" fmla="*/ 534291 h 534291"/>
                <a:gd name="connsiteX0-61" fmla="*/ 0 w 9433248"/>
                <a:gd name="connsiteY0-62" fmla="*/ 209711 h 537085"/>
                <a:gd name="connsiteX1-63" fmla="*/ 997528 w 9433248"/>
                <a:gd name="connsiteY1-64" fmla="*/ 7830 h 537085"/>
                <a:gd name="connsiteX2-65" fmla="*/ 2654158 w 9433248"/>
                <a:gd name="connsiteY2-66" fmla="*/ 460375 h 537085"/>
                <a:gd name="connsiteX3-67" fmla="*/ 4073237 w 9433248"/>
                <a:gd name="connsiteY3-68" fmla="*/ 328464 h 537085"/>
                <a:gd name="connsiteX4-69" fmla="*/ 7338951 w 9433248"/>
                <a:gd name="connsiteY4-70" fmla="*/ 7830 h 537085"/>
                <a:gd name="connsiteX5-71" fmla="*/ 9433248 w 9433248"/>
                <a:gd name="connsiteY5-72" fmla="*/ 537085 h 537085"/>
                <a:gd name="connsiteX0-73" fmla="*/ 0 w 9433248"/>
                <a:gd name="connsiteY0-74" fmla="*/ 421009 h 748383"/>
                <a:gd name="connsiteX1-75" fmla="*/ 1042756 w 9433248"/>
                <a:gd name="connsiteY1-76" fmla="*/ 3447 h 748383"/>
                <a:gd name="connsiteX2-77" fmla="*/ 2654158 w 9433248"/>
                <a:gd name="connsiteY2-78" fmla="*/ 671673 h 748383"/>
                <a:gd name="connsiteX3-79" fmla="*/ 4073237 w 9433248"/>
                <a:gd name="connsiteY3-80" fmla="*/ 539762 h 748383"/>
                <a:gd name="connsiteX4-81" fmla="*/ 7338951 w 9433248"/>
                <a:gd name="connsiteY4-82" fmla="*/ 219128 h 748383"/>
                <a:gd name="connsiteX5-83" fmla="*/ 9433248 w 9433248"/>
                <a:gd name="connsiteY5-84" fmla="*/ 748383 h 748383"/>
                <a:gd name="connsiteX0-85" fmla="*/ 0 w 8390492"/>
                <a:gd name="connsiteY0-86" fmla="*/ -1 h 744935"/>
                <a:gd name="connsiteX1-87" fmla="*/ 1611402 w 8390492"/>
                <a:gd name="connsiteY1-88" fmla="*/ 668225 h 744935"/>
                <a:gd name="connsiteX2-89" fmla="*/ 3030481 w 8390492"/>
                <a:gd name="connsiteY2-90" fmla="*/ 536314 h 744935"/>
                <a:gd name="connsiteX3-91" fmla="*/ 6296195 w 8390492"/>
                <a:gd name="connsiteY3-92" fmla="*/ 215680 h 744935"/>
                <a:gd name="connsiteX4-93" fmla="*/ 8390492 w 8390492"/>
                <a:gd name="connsiteY4-94" fmla="*/ 744935 h 744935"/>
                <a:gd name="connsiteX0-95" fmla="*/ 0 w 8390492"/>
                <a:gd name="connsiteY0-96" fmla="*/ 20758 h 765694"/>
                <a:gd name="connsiteX1-97" fmla="*/ 211309 w 8390492"/>
                <a:gd name="connsiteY1-98" fmla="*/ 60226 h 765694"/>
                <a:gd name="connsiteX2-99" fmla="*/ 1611402 w 8390492"/>
                <a:gd name="connsiteY2-100" fmla="*/ 688984 h 765694"/>
                <a:gd name="connsiteX3-101" fmla="*/ 3030481 w 8390492"/>
                <a:gd name="connsiteY3-102" fmla="*/ 557073 h 765694"/>
                <a:gd name="connsiteX4-103" fmla="*/ 6296195 w 8390492"/>
                <a:gd name="connsiteY4-104" fmla="*/ 236439 h 765694"/>
                <a:gd name="connsiteX5-105" fmla="*/ 8390492 w 8390492"/>
                <a:gd name="connsiteY5-106" fmla="*/ 765694 h 765694"/>
                <a:gd name="connsiteX0-107" fmla="*/ 0 w 8179183"/>
                <a:gd name="connsiteY0-108" fmla="*/ -1 h 705467"/>
                <a:gd name="connsiteX1-109" fmla="*/ 1400093 w 8179183"/>
                <a:gd name="connsiteY1-110" fmla="*/ 628757 h 705467"/>
                <a:gd name="connsiteX2-111" fmla="*/ 2819172 w 8179183"/>
                <a:gd name="connsiteY2-112" fmla="*/ 496846 h 705467"/>
                <a:gd name="connsiteX3-113" fmla="*/ 6084886 w 8179183"/>
                <a:gd name="connsiteY3-114" fmla="*/ 176212 h 705467"/>
                <a:gd name="connsiteX4-115" fmla="*/ 8179183 w 8179183"/>
                <a:gd name="connsiteY4-116" fmla="*/ 705467 h 705467"/>
                <a:gd name="connsiteX0-117" fmla="*/ 0 w 8128302"/>
                <a:gd name="connsiteY0-118" fmla="*/ 0 h 654213"/>
                <a:gd name="connsiteX1-119" fmla="*/ 1400093 w 8128302"/>
                <a:gd name="connsiteY1-120" fmla="*/ 628758 h 654213"/>
                <a:gd name="connsiteX2-121" fmla="*/ 2819172 w 8128302"/>
                <a:gd name="connsiteY2-122" fmla="*/ 496847 h 654213"/>
                <a:gd name="connsiteX3-123" fmla="*/ 6084886 w 8128302"/>
                <a:gd name="connsiteY3-124" fmla="*/ 176213 h 654213"/>
                <a:gd name="connsiteX4-125" fmla="*/ 8128302 w 8128302"/>
                <a:gd name="connsiteY4-126" fmla="*/ 579654 h 654213"/>
                <a:gd name="connsiteX0-127" fmla="*/ 0 w 8156569"/>
                <a:gd name="connsiteY0-128" fmla="*/ 0 h 654212"/>
                <a:gd name="connsiteX1-129" fmla="*/ 1400093 w 8156569"/>
                <a:gd name="connsiteY1-130" fmla="*/ 628758 h 654212"/>
                <a:gd name="connsiteX2-131" fmla="*/ 2819172 w 8156569"/>
                <a:gd name="connsiteY2-132" fmla="*/ 496847 h 654212"/>
                <a:gd name="connsiteX3-133" fmla="*/ 6084886 w 8156569"/>
                <a:gd name="connsiteY3-134" fmla="*/ 176213 h 654212"/>
                <a:gd name="connsiteX4-135" fmla="*/ 8156569 w 8156569"/>
                <a:gd name="connsiteY4-136" fmla="*/ 328027 h 654212"/>
                <a:gd name="connsiteX0-137" fmla="*/ 0 w 8156569"/>
                <a:gd name="connsiteY0-138" fmla="*/ 0 h 652528"/>
                <a:gd name="connsiteX1-139" fmla="*/ 1400093 w 8156569"/>
                <a:gd name="connsiteY1-140" fmla="*/ 628758 h 652528"/>
                <a:gd name="connsiteX2-141" fmla="*/ 2819172 w 8156569"/>
                <a:gd name="connsiteY2-142" fmla="*/ 496847 h 652528"/>
                <a:gd name="connsiteX3-143" fmla="*/ 6064533 w 8156569"/>
                <a:gd name="connsiteY3-144" fmla="*/ 273269 h 652528"/>
                <a:gd name="connsiteX4-145" fmla="*/ 8156569 w 8156569"/>
                <a:gd name="connsiteY4-146" fmla="*/ 328027 h 652528"/>
                <a:gd name="connsiteX0-147" fmla="*/ 0 w 8156569"/>
                <a:gd name="connsiteY0-148" fmla="*/ 0 h 652528"/>
                <a:gd name="connsiteX1-149" fmla="*/ 1400093 w 8156569"/>
                <a:gd name="connsiteY1-150" fmla="*/ 628758 h 652528"/>
                <a:gd name="connsiteX2-151" fmla="*/ 2819172 w 8156569"/>
                <a:gd name="connsiteY2-152" fmla="*/ 496847 h 652528"/>
                <a:gd name="connsiteX3-153" fmla="*/ 6064533 w 8156569"/>
                <a:gd name="connsiteY3-154" fmla="*/ 273269 h 652528"/>
                <a:gd name="connsiteX4-155" fmla="*/ 8156569 w 8156569"/>
                <a:gd name="connsiteY4-156" fmla="*/ 328027 h 652528"/>
                <a:gd name="connsiteX0-157" fmla="*/ 0 w 8156569"/>
                <a:gd name="connsiteY0-158" fmla="*/ 0 h 652528"/>
                <a:gd name="connsiteX1-159" fmla="*/ 1400093 w 8156569"/>
                <a:gd name="connsiteY1-160" fmla="*/ 628758 h 652528"/>
                <a:gd name="connsiteX2-161" fmla="*/ 2819172 w 8156569"/>
                <a:gd name="connsiteY2-162" fmla="*/ 496847 h 652528"/>
                <a:gd name="connsiteX3-163" fmla="*/ 6064533 w 8156569"/>
                <a:gd name="connsiteY3-164" fmla="*/ 273269 h 652528"/>
                <a:gd name="connsiteX4-165" fmla="*/ 8156569 w 8156569"/>
                <a:gd name="connsiteY4-166" fmla="*/ 328027 h 652528"/>
                <a:gd name="connsiteX0-167" fmla="*/ 0 w 8156569"/>
                <a:gd name="connsiteY0-168" fmla="*/ 0 h 652528"/>
                <a:gd name="connsiteX1-169" fmla="*/ 1400093 w 8156569"/>
                <a:gd name="connsiteY1-170" fmla="*/ 628758 h 652528"/>
                <a:gd name="connsiteX2-171" fmla="*/ 2819172 w 8156569"/>
                <a:gd name="connsiteY2-172" fmla="*/ 496847 h 652528"/>
                <a:gd name="connsiteX3-173" fmla="*/ 6064533 w 8156569"/>
                <a:gd name="connsiteY3-174" fmla="*/ 273269 h 652528"/>
                <a:gd name="connsiteX4-175" fmla="*/ 8156569 w 8156569"/>
                <a:gd name="connsiteY4-176" fmla="*/ 328027 h 652528"/>
                <a:gd name="connsiteX0-177" fmla="*/ 0 w 8156569"/>
                <a:gd name="connsiteY0-178" fmla="*/ 0 h 650871"/>
                <a:gd name="connsiteX1-179" fmla="*/ 1400093 w 8156569"/>
                <a:gd name="connsiteY1-180" fmla="*/ 628758 h 650871"/>
                <a:gd name="connsiteX2-181" fmla="*/ 2819172 w 8156569"/>
                <a:gd name="connsiteY2-182" fmla="*/ 496847 h 650871"/>
                <a:gd name="connsiteX3-183" fmla="*/ 5928849 w 8156569"/>
                <a:gd name="connsiteY3-184" fmla="*/ 381110 h 650871"/>
                <a:gd name="connsiteX4-185" fmla="*/ 8156569 w 8156569"/>
                <a:gd name="connsiteY4-186" fmla="*/ 328027 h 650871"/>
                <a:gd name="connsiteX0-187" fmla="*/ 0 w 8156569"/>
                <a:gd name="connsiteY0-188" fmla="*/ 0 h 650540"/>
                <a:gd name="connsiteX1-189" fmla="*/ 1400093 w 8156569"/>
                <a:gd name="connsiteY1-190" fmla="*/ 628758 h 650540"/>
                <a:gd name="connsiteX2-191" fmla="*/ 2819172 w 8156569"/>
                <a:gd name="connsiteY2-192" fmla="*/ 496847 h 650540"/>
                <a:gd name="connsiteX3-193" fmla="*/ 5263397 w 8156569"/>
                <a:gd name="connsiteY3-194" fmla="*/ 404402 h 650540"/>
                <a:gd name="connsiteX4-195" fmla="*/ 5928849 w 8156569"/>
                <a:gd name="connsiteY4-196" fmla="*/ 381110 h 650540"/>
                <a:gd name="connsiteX5-197" fmla="*/ 8156569 w 8156569"/>
                <a:gd name="connsiteY5-198" fmla="*/ 328027 h 650540"/>
                <a:gd name="connsiteX0-199" fmla="*/ 0 w 8156569"/>
                <a:gd name="connsiteY0-200" fmla="*/ 0 h 651869"/>
                <a:gd name="connsiteX1-201" fmla="*/ 1400093 w 8156569"/>
                <a:gd name="connsiteY1-202" fmla="*/ 628758 h 651869"/>
                <a:gd name="connsiteX2-203" fmla="*/ 2819172 w 8156569"/>
                <a:gd name="connsiteY2-204" fmla="*/ 496847 h 651869"/>
                <a:gd name="connsiteX3-205" fmla="*/ 5065525 w 8156569"/>
                <a:gd name="connsiteY3-206" fmla="*/ 314535 h 651869"/>
                <a:gd name="connsiteX4-207" fmla="*/ 5928849 w 8156569"/>
                <a:gd name="connsiteY4-208" fmla="*/ 381110 h 651869"/>
                <a:gd name="connsiteX5-209" fmla="*/ 8156569 w 8156569"/>
                <a:gd name="connsiteY5-210" fmla="*/ 328027 h 651869"/>
                <a:gd name="connsiteX0-211" fmla="*/ 0 w 8156569"/>
                <a:gd name="connsiteY0-212" fmla="*/ 0 h 651869"/>
                <a:gd name="connsiteX1-213" fmla="*/ 1400093 w 8156569"/>
                <a:gd name="connsiteY1-214" fmla="*/ 628758 h 651869"/>
                <a:gd name="connsiteX2-215" fmla="*/ 2819172 w 8156569"/>
                <a:gd name="connsiteY2-216" fmla="*/ 496847 h 651869"/>
                <a:gd name="connsiteX3-217" fmla="*/ 5065525 w 8156569"/>
                <a:gd name="connsiteY3-218" fmla="*/ 314535 h 651869"/>
                <a:gd name="connsiteX4-219" fmla="*/ 6160642 w 8156569"/>
                <a:gd name="connsiteY4-220" fmla="*/ 381110 h 651869"/>
                <a:gd name="connsiteX5-221" fmla="*/ 8156569 w 8156569"/>
                <a:gd name="connsiteY5-222" fmla="*/ 328027 h 651869"/>
                <a:gd name="connsiteX0-223" fmla="*/ 0 w 8156569"/>
                <a:gd name="connsiteY0-224" fmla="*/ 0 h 650667"/>
                <a:gd name="connsiteX1-225" fmla="*/ 1400093 w 8156569"/>
                <a:gd name="connsiteY1-226" fmla="*/ 628758 h 650667"/>
                <a:gd name="connsiteX2-227" fmla="*/ 2819172 w 8156569"/>
                <a:gd name="connsiteY2-228" fmla="*/ 496847 h 650667"/>
                <a:gd name="connsiteX3-229" fmla="*/ 5025951 w 8156569"/>
                <a:gd name="connsiteY3-230" fmla="*/ 395415 h 650667"/>
                <a:gd name="connsiteX4-231" fmla="*/ 6160642 w 8156569"/>
                <a:gd name="connsiteY4-232" fmla="*/ 381110 h 650667"/>
                <a:gd name="connsiteX5-233" fmla="*/ 8156569 w 8156569"/>
                <a:gd name="connsiteY5-234" fmla="*/ 328027 h 650667"/>
                <a:gd name="connsiteX0-235" fmla="*/ 0 w 8156569"/>
                <a:gd name="connsiteY0-236" fmla="*/ 0 h 651730"/>
                <a:gd name="connsiteX1-237" fmla="*/ 1400093 w 8156569"/>
                <a:gd name="connsiteY1-238" fmla="*/ 628758 h 651730"/>
                <a:gd name="connsiteX2-239" fmla="*/ 2819172 w 8156569"/>
                <a:gd name="connsiteY2-240" fmla="*/ 496847 h 651730"/>
                <a:gd name="connsiteX3-241" fmla="*/ 5014644 w 8156569"/>
                <a:gd name="connsiteY3-242" fmla="*/ 323521 h 651730"/>
                <a:gd name="connsiteX4-243" fmla="*/ 6160642 w 8156569"/>
                <a:gd name="connsiteY4-244" fmla="*/ 381110 h 651730"/>
                <a:gd name="connsiteX5-245" fmla="*/ 8156569 w 8156569"/>
                <a:gd name="connsiteY5-246" fmla="*/ 328027 h 65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156569" h="651730">
                  <a:moveTo>
                    <a:pt x="0" y="0"/>
                  </a:moveTo>
                  <a:cubicBezTo>
                    <a:pt x="268567" y="111371"/>
                    <a:pt x="930231" y="545950"/>
                    <a:pt x="1400093" y="628758"/>
                  </a:cubicBezTo>
                  <a:cubicBezTo>
                    <a:pt x="1869955" y="711566"/>
                    <a:pt x="2216747" y="547720"/>
                    <a:pt x="2819172" y="496847"/>
                  </a:cubicBezTo>
                  <a:cubicBezTo>
                    <a:pt x="3421597" y="445974"/>
                    <a:pt x="4496365" y="342810"/>
                    <a:pt x="5014644" y="323521"/>
                  </a:cubicBezTo>
                  <a:cubicBezTo>
                    <a:pt x="5532923" y="304232"/>
                    <a:pt x="5636988" y="380359"/>
                    <a:pt x="6160642" y="381110"/>
                  </a:cubicBezTo>
                  <a:cubicBezTo>
                    <a:pt x="6684296" y="381861"/>
                    <a:pt x="7763847" y="33979"/>
                    <a:pt x="8156569" y="328027"/>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7" name="组合 26"/>
          <p:cNvGrpSpPr/>
          <p:nvPr/>
        </p:nvGrpSpPr>
        <p:grpSpPr bwMode="auto">
          <a:xfrm>
            <a:off x="757238" y="1273175"/>
            <a:ext cx="1003300" cy="1003300"/>
            <a:chOff x="889914" y="1317572"/>
            <a:chExt cx="883212" cy="883212"/>
          </a:xfrm>
        </p:grpSpPr>
        <p:grpSp>
          <p:nvGrpSpPr>
            <p:cNvPr id="17469" name="组合 10"/>
            <p:cNvGrpSpPr/>
            <p:nvPr/>
          </p:nvGrpSpPr>
          <p:grpSpPr bwMode="auto">
            <a:xfrm>
              <a:off x="889914" y="1317572"/>
              <a:ext cx="883212" cy="883212"/>
              <a:chOff x="889914" y="2190273"/>
              <a:chExt cx="883212" cy="883212"/>
            </a:xfrm>
          </p:grpSpPr>
          <p:sp>
            <p:nvSpPr>
              <p:cNvPr id="8" name="椭圆 7"/>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 name="椭圆 8"/>
              <p:cNvSpPr/>
              <p:nvPr/>
            </p:nvSpPr>
            <p:spPr>
              <a:xfrm>
                <a:off x="1029663" y="2330022"/>
                <a:ext cx="603715"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 name="椭圆 9"/>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470" name="矩形 33"/>
            <p:cNvSpPr>
              <a:spLocks noChangeArrowheads="1"/>
            </p:cNvSpPr>
            <p:nvPr/>
          </p:nvSpPr>
          <p:spPr bwMode="auto">
            <a:xfrm>
              <a:off x="976996" y="1528346"/>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b="1">
                  <a:latin typeface="Arial" panose="020B0604020202020204" pitchFamily="34" charset="0"/>
                  <a:ea typeface="Malgun Gothic" panose="020B0503020000020004" pitchFamily="34" charset="-127"/>
                </a:rPr>
                <a:t>ADD TEXT</a:t>
              </a:r>
              <a:endParaRPr lang="en-US" altLang="ko-KR" sz="1200" b="1">
                <a:latin typeface="Arial" panose="020B0604020202020204" pitchFamily="34" charset="0"/>
                <a:ea typeface="Malgun Gothic" panose="020B0503020000020004" pitchFamily="34" charset="-127"/>
              </a:endParaRPr>
            </a:p>
          </p:txBody>
        </p:sp>
      </p:grpSp>
      <p:grpSp>
        <p:nvGrpSpPr>
          <p:cNvPr id="25" name="组合 24"/>
          <p:cNvGrpSpPr/>
          <p:nvPr/>
        </p:nvGrpSpPr>
        <p:grpSpPr bwMode="auto">
          <a:xfrm>
            <a:off x="2555875" y="1001713"/>
            <a:ext cx="1004888" cy="1004887"/>
            <a:chOff x="2612710" y="989814"/>
            <a:chExt cx="883212" cy="883212"/>
          </a:xfrm>
        </p:grpSpPr>
        <p:grpSp>
          <p:nvGrpSpPr>
            <p:cNvPr id="17460" name="组合 11"/>
            <p:cNvGrpSpPr/>
            <p:nvPr/>
          </p:nvGrpSpPr>
          <p:grpSpPr bwMode="auto">
            <a:xfrm>
              <a:off x="2612710" y="989814"/>
              <a:ext cx="883212" cy="883212"/>
              <a:chOff x="889914" y="2190273"/>
              <a:chExt cx="883212" cy="883212"/>
            </a:xfrm>
          </p:grpSpPr>
          <p:sp>
            <p:nvSpPr>
              <p:cNvPr id="13" name="椭圆 12"/>
              <p:cNvSpPr/>
              <p:nvPr/>
            </p:nvSpPr>
            <p:spPr>
              <a:xfrm>
                <a:off x="889914" y="2190273"/>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4" name="椭圆 13"/>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5" name="椭圆 14"/>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461" name="矩形 34"/>
            <p:cNvSpPr>
              <a:spLocks noChangeArrowheads="1"/>
            </p:cNvSpPr>
            <p:nvPr/>
          </p:nvSpPr>
          <p:spPr bwMode="auto">
            <a:xfrm>
              <a:off x="2699792" y="120058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b="1">
                  <a:latin typeface="Arial" panose="020B0604020202020204" pitchFamily="34" charset="0"/>
                  <a:ea typeface="Malgun Gothic" panose="020B0503020000020004" pitchFamily="34" charset="-127"/>
                </a:rPr>
                <a:t>ADD TEXT</a:t>
              </a:r>
              <a:endParaRPr lang="en-US" altLang="ko-KR" sz="1200" b="1">
                <a:latin typeface="Arial" panose="020B0604020202020204" pitchFamily="34" charset="0"/>
                <a:ea typeface="Malgun Gothic" panose="020B0503020000020004" pitchFamily="34" charset="-127"/>
              </a:endParaRPr>
            </a:p>
          </p:txBody>
        </p:sp>
      </p:grpSp>
      <p:grpSp>
        <p:nvGrpSpPr>
          <p:cNvPr id="26" name="组合 25"/>
          <p:cNvGrpSpPr/>
          <p:nvPr/>
        </p:nvGrpSpPr>
        <p:grpSpPr bwMode="auto">
          <a:xfrm>
            <a:off x="3711575" y="1720850"/>
            <a:ext cx="1004888" cy="1003300"/>
            <a:chOff x="3606211" y="1994009"/>
            <a:chExt cx="883212" cy="883212"/>
          </a:xfrm>
        </p:grpSpPr>
        <p:grpSp>
          <p:nvGrpSpPr>
            <p:cNvPr id="17451" name="组合 15"/>
            <p:cNvGrpSpPr/>
            <p:nvPr/>
          </p:nvGrpSpPr>
          <p:grpSpPr bwMode="auto">
            <a:xfrm>
              <a:off x="3606211" y="1994009"/>
              <a:ext cx="883212" cy="883212"/>
              <a:chOff x="889914" y="2190273"/>
              <a:chExt cx="883212" cy="883212"/>
            </a:xfrm>
          </p:grpSpPr>
          <p:sp>
            <p:nvSpPr>
              <p:cNvPr id="17" name="椭圆 16"/>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8" name="椭圆 17"/>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 name="椭圆 18"/>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452" name="矩形 35"/>
            <p:cNvSpPr>
              <a:spLocks noChangeArrowheads="1"/>
            </p:cNvSpPr>
            <p:nvPr/>
          </p:nvSpPr>
          <p:spPr bwMode="auto">
            <a:xfrm>
              <a:off x="3693293" y="2204783"/>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b="1">
                  <a:latin typeface="Arial" panose="020B0604020202020204" pitchFamily="34" charset="0"/>
                  <a:ea typeface="Malgun Gothic" panose="020B0503020000020004" pitchFamily="34" charset="-127"/>
                </a:rPr>
                <a:t>ADD TEXT</a:t>
              </a:r>
              <a:endParaRPr lang="en-US" altLang="ko-KR" sz="1200" b="1">
                <a:latin typeface="Arial" panose="020B0604020202020204" pitchFamily="34" charset="0"/>
                <a:ea typeface="Malgun Gothic" panose="020B0503020000020004" pitchFamily="34" charset="-127"/>
              </a:endParaRPr>
            </a:p>
          </p:txBody>
        </p:sp>
      </p:grpSp>
      <p:grpSp>
        <p:nvGrpSpPr>
          <p:cNvPr id="3" name="组合 2"/>
          <p:cNvGrpSpPr/>
          <p:nvPr/>
        </p:nvGrpSpPr>
        <p:grpSpPr bwMode="auto">
          <a:xfrm>
            <a:off x="5006975" y="1146175"/>
            <a:ext cx="1004888" cy="1004888"/>
            <a:chOff x="4788024" y="1247885"/>
            <a:chExt cx="883212" cy="883212"/>
          </a:xfrm>
        </p:grpSpPr>
        <p:grpSp>
          <p:nvGrpSpPr>
            <p:cNvPr id="17442" name="组合 19"/>
            <p:cNvGrpSpPr/>
            <p:nvPr/>
          </p:nvGrpSpPr>
          <p:grpSpPr bwMode="auto">
            <a:xfrm>
              <a:off x="4788024" y="1247885"/>
              <a:ext cx="883212" cy="883212"/>
              <a:chOff x="889914" y="2190273"/>
              <a:chExt cx="883212" cy="883212"/>
            </a:xfrm>
          </p:grpSpPr>
          <p:sp>
            <p:nvSpPr>
              <p:cNvPr id="21" name="椭圆 20"/>
              <p:cNvSpPr/>
              <p:nvPr/>
            </p:nvSpPr>
            <p:spPr>
              <a:xfrm>
                <a:off x="889914" y="2190273"/>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椭圆 21"/>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3" name="椭圆 22"/>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443" name="矩形 36"/>
            <p:cNvSpPr>
              <a:spLocks noChangeArrowheads="1"/>
            </p:cNvSpPr>
            <p:nvPr/>
          </p:nvSpPr>
          <p:spPr bwMode="auto">
            <a:xfrm>
              <a:off x="4875106" y="1458659"/>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b="1">
                  <a:latin typeface="Arial" panose="020B0604020202020204" pitchFamily="34" charset="0"/>
                  <a:ea typeface="Malgun Gothic" panose="020B0503020000020004" pitchFamily="34" charset="-127"/>
                </a:rPr>
                <a:t>ADD TEXT</a:t>
              </a:r>
              <a:endParaRPr lang="en-US" altLang="ko-KR" sz="1200" b="1">
                <a:latin typeface="Arial" panose="020B0604020202020204" pitchFamily="34" charset="0"/>
                <a:ea typeface="Malgun Gothic" panose="020B0503020000020004" pitchFamily="34" charset="-127"/>
              </a:endParaRPr>
            </a:p>
          </p:txBody>
        </p:sp>
      </p:grpSp>
      <p:grpSp>
        <p:nvGrpSpPr>
          <p:cNvPr id="24" name="组合 23"/>
          <p:cNvGrpSpPr/>
          <p:nvPr/>
        </p:nvGrpSpPr>
        <p:grpSpPr bwMode="auto">
          <a:xfrm>
            <a:off x="6915150" y="1708150"/>
            <a:ext cx="1004888" cy="1003300"/>
            <a:chOff x="6948264" y="1540902"/>
            <a:chExt cx="883212" cy="883212"/>
          </a:xfrm>
        </p:grpSpPr>
        <p:grpSp>
          <p:nvGrpSpPr>
            <p:cNvPr id="17433" name="组合 28"/>
            <p:cNvGrpSpPr/>
            <p:nvPr/>
          </p:nvGrpSpPr>
          <p:grpSpPr bwMode="auto">
            <a:xfrm>
              <a:off x="6948264" y="1540902"/>
              <a:ext cx="883212" cy="883212"/>
              <a:chOff x="889914" y="2190273"/>
              <a:chExt cx="883212" cy="883212"/>
            </a:xfrm>
          </p:grpSpPr>
          <p:sp>
            <p:nvSpPr>
              <p:cNvPr id="30" name="椭圆 29"/>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椭圆 30"/>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 name="椭圆 31"/>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434" name="矩形 37"/>
            <p:cNvSpPr>
              <a:spLocks noChangeArrowheads="1"/>
            </p:cNvSpPr>
            <p:nvPr/>
          </p:nvSpPr>
          <p:spPr bwMode="auto">
            <a:xfrm>
              <a:off x="7035346" y="1751676"/>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b="1">
                  <a:latin typeface="Arial" panose="020B0604020202020204" pitchFamily="34" charset="0"/>
                  <a:ea typeface="Malgun Gothic" panose="020B0503020000020004" pitchFamily="34" charset="-127"/>
                </a:rPr>
                <a:t>ADD TEXT</a:t>
              </a:r>
              <a:endParaRPr lang="en-US" altLang="ko-KR" sz="1200" b="1">
                <a:latin typeface="Arial" panose="020B0604020202020204" pitchFamily="34" charset="0"/>
                <a:ea typeface="Malgun Gothic" panose="020B0503020000020004" pitchFamily="34" charset="-127"/>
              </a:endParaRPr>
            </a:p>
          </p:txBody>
        </p:sp>
      </p:grpSp>
      <p:grpSp>
        <p:nvGrpSpPr>
          <p:cNvPr id="40" name="组合 39"/>
          <p:cNvGrpSpPr/>
          <p:nvPr/>
        </p:nvGrpSpPr>
        <p:grpSpPr bwMode="auto">
          <a:xfrm>
            <a:off x="4802188" y="3219450"/>
            <a:ext cx="2755900" cy="1085850"/>
            <a:chOff x="1249046" y="3286879"/>
            <a:chExt cx="2882924" cy="1085071"/>
          </a:xfrm>
        </p:grpSpPr>
        <p:sp>
          <p:nvSpPr>
            <p:cNvPr id="17426" name="TextBox 45"/>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47" name="矩形 46"/>
            <p:cNvSpPr/>
            <p:nvPr/>
          </p:nvSpPr>
          <p:spPr>
            <a:xfrm>
              <a:off x="1445005" y="3602565"/>
              <a:ext cx="2686965" cy="769385"/>
            </a:xfrm>
            <a:prstGeom prst="rect">
              <a:avLst/>
            </a:prstGeom>
          </p:spPr>
          <p:txBody>
            <a:bodyPr>
              <a:spAutoFit/>
            </a:bodyPr>
            <a:lstStyle/>
            <a:p>
              <a:pPr algn="just"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 500 case studies for the classical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7428" name="组合 47"/>
            <p:cNvGrpSpPr/>
            <p:nvPr/>
          </p:nvGrpSpPr>
          <p:grpSpPr bwMode="auto">
            <a:xfrm>
              <a:off x="1249046" y="3377778"/>
              <a:ext cx="156756" cy="156756"/>
              <a:chOff x="5308985" y="532629"/>
              <a:chExt cx="156756" cy="156756"/>
            </a:xfrm>
          </p:grpSpPr>
          <p:sp>
            <p:nvSpPr>
              <p:cNvPr id="49" name="圆角矩形 4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0" name="等腰三角形 49"/>
              <p:cNvSpPr/>
              <p:nvPr/>
            </p:nvSpPr>
            <p:spPr>
              <a:xfrm rot="5400000">
                <a:off x="5360861" y="587428"/>
                <a:ext cx="52350" cy="4649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51" name="组合 50"/>
          <p:cNvGrpSpPr/>
          <p:nvPr/>
        </p:nvGrpSpPr>
        <p:grpSpPr bwMode="auto">
          <a:xfrm>
            <a:off x="930275" y="3219450"/>
            <a:ext cx="2755900" cy="1085850"/>
            <a:chOff x="1249046" y="3286879"/>
            <a:chExt cx="2882924" cy="1085071"/>
          </a:xfrm>
        </p:grpSpPr>
        <p:sp>
          <p:nvSpPr>
            <p:cNvPr id="17419" name="TextBox 51"/>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53" name="矩形 52"/>
            <p:cNvSpPr/>
            <p:nvPr/>
          </p:nvSpPr>
          <p:spPr>
            <a:xfrm>
              <a:off x="1445005" y="3602565"/>
              <a:ext cx="2686965" cy="769385"/>
            </a:xfrm>
            <a:prstGeom prst="rect">
              <a:avLst/>
            </a:prstGeom>
          </p:spPr>
          <p:txBody>
            <a:bodyPr>
              <a:spAutoFit/>
            </a:bodyPr>
            <a:lstStyle/>
            <a:p>
              <a:pPr algn="just"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 500 case studies for the classical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7421" name="组合 53"/>
            <p:cNvGrpSpPr/>
            <p:nvPr/>
          </p:nvGrpSpPr>
          <p:grpSpPr bwMode="auto">
            <a:xfrm>
              <a:off x="1249046" y="3377778"/>
              <a:ext cx="156756" cy="156756"/>
              <a:chOff x="5308985" y="532629"/>
              <a:chExt cx="156756" cy="156756"/>
            </a:xfrm>
          </p:grpSpPr>
          <p:sp>
            <p:nvSpPr>
              <p:cNvPr id="55" name="圆角矩形 5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6" name="等腰三角形 55"/>
              <p:cNvSpPr/>
              <p:nvPr/>
            </p:nvSpPr>
            <p:spPr>
              <a:xfrm rot="5400000">
                <a:off x="5360862" y="587428"/>
                <a:ext cx="52350" cy="4649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sp>
        <p:nvSpPr>
          <p:cNvPr id="17418" name="TextBox 56"/>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23" presetClass="entr" presetSubtype="288"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strVal val="4/3*#ppt_w"/>
                                          </p:val>
                                        </p:tav>
                                        <p:tav tm="100000">
                                          <p:val>
                                            <p:strVal val="#ppt_w"/>
                                          </p:val>
                                        </p:tav>
                                      </p:tavLst>
                                    </p:anim>
                                    <p:anim calcmode="lin" valueType="num">
                                      <p:cBhvr>
                                        <p:cTn id="24" dur="500" fill="hold"/>
                                        <p:tgtEl>
                                          <p:spTgt spid="27"/>
                                        </p:tgtEl>
                                        <p:attrNameLst>
                                          <p:attrName>ppt_h</p:attrName>
                                        </p:attrNameLst>
                                      </p:cBhvr>
                                      <p:tavLst>
                                        <p:tav tm="0">
                                          <p:val>
                                            <p:strVal val="4/3*#ppt_h"/>
                                          </p:val>
                                        </p:tav>
                                        <p:tav tm="100000">
                                          <p:val>
                                            <p:strVal val="#ppt_h"/>
                                          </p:val>
                                        </p:tav>
                                      </p:tavLst>
                                    </p:anim>
                                  </p:childTnLst>
                                </p:cTn>
                              </p:par>
                              <p:par>
                                <p:cTn id="25" presetID="23" presetClass="entr" presetSubtype="288"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strVal val="4/3*#ppt_w"/>
                                          </p:val>
                                        </p:tav>
                                        <p:tav tm="100000">
                                          <p:val>
                                            <p:strVal val="#ppt_w"/>
                                          </p:val>
                                        </p:tav>
                                      </p:tavLst>
                                    </p:anim>
                                    <p:anim calcmode="lin" valueType="num">
                                      <p:cBhvr>
                                        <p:cTn id="28" dur="500" fill="hold"/>
                                        <p:tgtEl>
                                          <p:spTgt spid="25"/>
                                        </p:tgtEl>
                                        <p:attrNameLst>
                                          <p:attrName>ppt_h</p:attrName>
                                        </p:attrNameLst>
                                      </p:cBhvr>
                                      <p:tavLst>
                                        <p:tav tm="0">
                                          <p:val>
                                            <p:strVal val="4/3*#ppt_h"/>
                                          </p:val>
                                        </p:tav>
                                        <p:tav tm="100000">
                                          <p:val>
                                            <p:strVal val="#ppt_h"/>
                                          </p:val>
                                        </p:tav>
                                      </p:tavLst>
                                    </p:anim>
                                  </p:childTnLst>
                                </p:cTn>
                              </p:par>
                              <p:par>
                                <p:cTn id="29" presetID="23" presetClass="entr" presetSubtype="288"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strVal val="4/3*#ppt_w"/>
                                          </p:val>
                                        </p:tav>
                                        <p:tav tm="100000">
                                          <p:val>
                                            <p:strVal val="#ppt_w"/>
                                          </p:val>
                                        </p:tav>
                                      </p:tavLst>
                                    </p:anim>
                                    <p:anim calcmode="lin" valueType="num">
                                      <p:cBhvr>
                                        <p:cTn id="32" dur="500" fill="hold"/>
                                        <p:tgtEl>
                                          <p:spTgt spid="26"/>
                                        </p:tgtEl>
                                        <p:attrNameLst>
                                          <p:attrName>ppt_h</p:attrName>
                                        </p:attrNameLst>
                                      </p:cBhvr>
                                      <p:tavLst>
                                        <p:tav tm="0">
                                          <p:val>
                                            <p:strVal val="4/3*#ppt_h"/>
                                          </p:val>
                                        </p:tav>
                                        <p:tav tm="100000">
                                          <p:val>
                                            <p:strVal val="#ppt_h"/>
                                          </p:val>
                                        </p:tav>
                                      </p:tavLst>
                                    </p:anim>
                                  </p:childTnLst>
                                </p:cTn>
                              </p:par>
                              <p:par>
                                <p:cTn id="33" presetID="23" presetClass="entr" presetSubtype="288"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strVal val="4/3*#ppt_w"/>
                                          </p:val>
                                        </p:tav>
                                        <p:tav tm="100000">
                                          <p:val>
                                            <p:strVal val="#ppt_w"/>
                                          </p:val>
                                        </p:tav>
                                      </p:tavLst>
                                    </p:anim>
                                    <p:anim calcmode="lin" valueType="num">
                                      <p:cBhvr>
                                        <p:cTn id="36" dur="500" fill="hold"/>
                                        <p:tgtEl>
                                          <p:spTgt spid="3"/>
                                        </p:tgtEl>
                                        <p:attrNameLst>
                                          <p:attrName>ppt_h</p:attrName>
                                        </p:attrNameLst>
                                      </p:cBhvr>
                                      <p:tavLst>
                                        <p:tav tm="0">
                                          <p:val>
                                            <p:strVal val="4/3*#ppt_h"/>
                                          </p:val>
                                        </p:tav>
                                        <p:tav tm="100000">
                                          <p:val>
                                            <p:strVal val="#ppt_h"/>
                                          </p:val>
                                        </p:tav>
                                      </p:tavLst>
                                    </p:anim>
                                  </p:childTnLst>
                                </p:cTn>
                              </p:par>
                              <p:par>
                                <p:cTn id="37" presetID="23" presetClass="entr" presetSubtype="28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strVal val="4/3*#ppt_w"/>
                                          </p:val>
                                        </p:tav>
                                        <p:tav tm="100000">
                                          <p:val>
                                            <p:strVal val="#ppt_w"/>
                                          </p:val>
                                        </p:tav>
                                      </p:tavLst>
                                    </p:anim>
                                    <p:anim calcmode="lin" valueType="num">
                                      <p:cBhvr>
                                        <p:cTn id="40" dur="500" fill="hold"/>
                                        <p:tgtEl>
                                          <p:spTgt spid="24"/>
                                        </p:tgtEl>
                                        <p:attrNameLst>
                                          <p:attrName>ppt_h</p:attrName>
                                        </p:attrNameLst>
                                      </p:cBhvr>
                                      <p:tavLst>
                                        <p:tav tm="0">
                                          <p:val>
                                            <p:strVal val="4/3*#ppt_h"/>
                                          </p:val>
                                        </p:tav>
                                        <p:tav tm="100000">
                                          <p:val>
                                            <p:strVal val="#ppt_h"/>
                                          </p:val>
                                        </p:tav>
                                      </p:tavLst>
                                    </p:anim>
                                  </p:childTnLst>
                                </p:cTn>
                              </p:par>
                              <p:par>
                                <p:cTn id="41" presetID="6" presetClass="emph" presetSubtype="0" fill="hold" nodeType="withEffect">
                                  <p:stCondLst>
                                    <p:cond delay="500"/>
                                  </p:stCondLst>
                                  <p:childTnLst>
                                    <p:animScale>
                                      <p:cBhvr>
                                        <p:cTn id="42" dur="250" fill="hold"/>
                                        <p:tgtEl>
                                          <p:spTgt spid="27"/>
                                        </p:tgtEl>
                                      </p:cBhvr>
                                      <p:by x="110000" y="110000"/>
                                    </p:animScale>
                                  </p:childTnLst>
                                </p:cTn>
                              </p:par>
                              <p:par>
                                <p:cTn id="43" presetID="6" presetClass="emph" presetSubtype="0" fill="hold" nodeType="withEffect">
                                  <p:stCondLst>
                                    <p:cond delay="500"/>
                                  </p:stCondLst>
                                  <p:childTnLst>
                                    <p:animScale>
                                      <p:cBhvr>
                                        <p:cTn id="44" dur="250" fill="hold"/>
                                        <p:tgtEl>
                                          <p:spTgt spid="25"/>
                                        </p:tgtEl>
                                      </p:cBhvr>
                                      <p:by x="110000" y="110000"/>
                                    </p:animScale>
                                  </p:childTnLst>
                                </p:cTn>
                              </p:par>
                              <p:par>
                                <p:cTn id="45" presetID="6" presetClass="emph" presetSubtype="0" fill="hold" nodeType="withEffect">
                                  <p:stCondLst>
                                    <p:cond delay="500"/>
                                  </p:stCondLst>
                                  <p:childTnLst>
                                    <p:animScale>
                                      <p:cBhvr>
                                        <p:cTn id="46" dur="250" fill="hold"/>
                                        <p:tgtEl>
                                          <p:spTgt spid="26"/>
                                        </p:tgtEl>
                                      </p:cBhvr>
                                      <p:by x="110000" y="110000"/>
                                    </p:animScale>
                                  </p:childTnLst>
                                </p:cTn>
                              </p:par>
                              <p:par>
                                <p:cTn id="47" presetID="6" presetClass="emph" presetSubtype="0" fill="hold" nodeType="withEffect">
                                  <p:stCondLst>
                                    <p:cond delay="500"/>
                                  </p:stCondLst>
                                  <p:childTnLst>
                                    <p:animScale>
                                      <p:cBhvr>
                                        <p:cTn id="48" dur="250" fill="hold"/>
                                        <p:tgtEl>
                                          <p:spTgt spid="3"/>
                                        </p:tgtEl>
                                      </p:cBhvr>
                                      <p:by x="110000" y="110000"/>
                                    </p:animScale>
                                  </p:childTnLst>
                                </p:cTn>
                              </p:par>
                              <p:par>
                                <p:cTn id="49" presetID="6" presetClass="emph" presetSubtype="0" fill="hold" nodeType="withEffect">
                                  <p:stCondLst>
                                    <p:cond delay="500"/>
                                  </p:stCondLst>
                                  <p:childTnLst>
                                    <p:animScale>
                                      <p:cBhvr>
                                        <p:cTn id="50" dur="250" fill="hold"/>
                                        <p:tgtEl>
                                          <p:spTgt spid="24"/>
                                        </p:tgtEl>
                                      </p:cBhvr>
                                      <p:by x="110000" y="110000"/>
                                    </p:animScale>
                                  </p:childTnLst>
                                </p:cTn>
                              </p:par>
                              <p:par>
                                <p:cTn id="51" presetID="12" presetClass="entr" presetSubtype="8" fill="hold" nodeType="withEffect">
                                  <p:stCondLst>
                                    <p:cond delay="750"/>
                                  </p:stCondLst>
                                  <p:childTnLst>
                                    <p:set>
                                      <p:cBhvr>
                                        <p:cTn id="52" dur="1" fill="hold">
                                          <p:stCondLst>
                                            <p:cond delay="0"/>
                                          </p:stCondLst>
                                        </p:cTn>
                                        <p:tgtEl>
                                          <p:spTgt spid="51"/>
                                        </p:tgtEl>
                                        <p:attrNameLst>
                                          <p:attrName>style.visibility</p:attrName>
                                        </p:attrNameLst>
                                      </p:cBhvr>
                                      <p:to>
                                        <p:strVal val="visible"/>
                                      </p:to>
                                    </p:set>
                                    <p:anim calcmode="lin" valueType="num">
                                      <p:cBhvr additive="base">
                                        <p:cTn id="53" dur="500"/>
                                        <p:tgtEl>
                                          <p:spTgt spid="51"/>
                                        </p:tgtEl>
                                        <p:attrNameLst>
                                          <p:attrName>ppt_x</p:attrName>
                                        </p:attrNameLst>
                                      </p:cBhvr>
                                      <p:tavLst>
                                        <p:tav tm="0">
                                          <p:val>
                                            <p:strVal val="#ppt_x-#ppt_w*1.125000"/>
                                          </p:val>
                                        </p:tav>
                                        <p:tav tm="100000">
                                          <p:val>
                                            <p:strVal val="#ppt_x"/>
                                          </p:val>
                                        </p:tav>
                                      </p:tavLst>
                                    </p:anim>
                                    <p:animEffect transition="in" filter="wipe(right)">
                                      <p:cBhvr>
                                        <p:cTn id="54" dur="500"/>
                                        <p:tgtEl>
                                          <p:spTgt spid="51"/>
                                        </p:tgtEl>
                                      </p:cBhvr>
                                    </p:animEffect>
                                  </p:childTnLst>
                                </p:cTn>
                              </p:par>
                              <p:par>
                                <p:cTn id="55" presetID="12" presetClass="entr" presetSubtype="8" fill="hold" nodeType="withEffect">
                                  <p:stCondLst>
                                    <p:cond delay="75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p:tgtEl>
                                          <p:spTgt spid="40"/>
                                        </p:tgtEl>
                                        <p:attrNameLst>
                                          <p:attrName>ppt_x</p:attrName>
                                        </p:attrNameLst>
                                      </p:cBhvr>
                                      <p:tavLst>
                                        <p:tav tm="0">
                                          <p:val>
                                            <p:strVal val="#ppt_x-#ppt_w*1.125000"/>
                                          </p:val>
                                        </p:tav>
                                        <p:tav tm="100000">
                                          <p:val>
                                            <p:strVal val="#ppt_x"/>
                                          </p:val>
                                        </p:tav>
                                      </p:tavLst>
                                    </p:anim>
                                    <p:animEffect transition="in" filter="wipe(right)">
                                      <p:cBhvr>
                                        <p:cTn id="5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9211</Words>
  <Application>WPS 演示</Application>
  <PresentationFormat>全屏显示(16:9)</PresentationFormat>
  <Paragraphs>686</Paragraphs>
  <Slides>30</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宋体</vt:lpstr>
      <vt:lpstr>Wingdings</vt:lpstr>
      <vt:lpstr>Calibri</vt:lpstr>
      <vt:lpstr>Calibri Light</vt:lpstr>
      <vt:lpstr>Gulim</vt:lpstr>
      <vt:lpstr>Kozuka Gothic Pr6N EL</vt:lpstr>
      <vt:lpstr>Arial Unicode MS</vt:lpstr>
      <vt:lpstr>Malgun Gothic</vt:lpstr>
      <vt:lpstr>Arial Black</vt:lpstr>
      <vt:lpstr>Bebas</vt:lpstr>
      <vt:lpstr>微软雅黑</vt:lpstr>
      <vt:lpstr>等线</vt:lpstr>
      <vt:lpstr>CorpoA</vt:lpstr>
      <vt:lpstr>华文细黑</vt:lpstr>
      <vt:lpstr>张海山锐线体简</vt:lpstr>
      <vt:lpstr>A bite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www.rapidppt.com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4</cp:revision>
  <dcterms:created xsi:type="dcterms:W3CDTF">2013-06-06T07:41:00Z</dcterms:created>
  <dcterms:modified xsi:type="dcterms:W3CDTF">2018-08-29T06:53:05Z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